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handoutMasterIdLst>
    <p:handoutMasterId r:id="rId17"/>
  </p:handoutMasterIdLst>
  <p:sldIdLst>
    <p:sldId id="256" r:id="rId2"/>
    <p:sldId id="267" r:id="rId3"/>
    <p:sldId id="258" r:id="rId4"/>
    <p:sldId id="257" r:id="rId5"/>
    <p:sldId id="262" r:id="rId6"/>
    <p:sldId id="260" r:id="rId7"/>
    <p:sldId id="268" r:id="rId8"/>
    <p:sldId id="259" r:id="rId9"/>
    <p:sldId id="263" r:id="rId10"/>
    <p:sldId id="265" r:id="rId11"/>
    <p:sldId id="266" r:id="rId12"/>
    <p:sldId id="264"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50764414-F011-481E-BE64-F860FF15AA25}">
          <p14:sldIdLst>
            <p14:sldId id="256"/>
            <p14:sldId id="267"/>
            <p14:sldId id="258"/>
            <p14:sldId id="257"/>
            <p14:sldId id="262"/>
            <p14:sldId id="260"/>
            <p14:sldId id="268"/>
            <p14:sldId id="259"/>
            <p14:sldId id="263"/>
            <p14:sldId id="265"/>
            <p14:sldId id="266"/>
            <p14:sldId id="264"/>
            <p14:sldId id="269"/>
            <p14:sldId id="270"/>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1326" y="90"/>
      </p:cViewPr>
      <p:guideLst/>
    </p:cSldViewPr>
  </p:slideViewPr>
  <p:notesTextViewPr>
    <p:cViewPr>
      <p:scale>
        <a:sx n="1" d="1"/>
        <a:sy n="1" d="1"/>
      </p:scale>
      <p:origin x="0" y="0"/>
    </p:cViewPr>
  </p:notesTextViewPr>
  <p:notesViewPr>
    <p:cSldViewPr snapToGrid="0">
      <p:cViewPr varScale="1">
        <p:scale>
          <a:sx n="91" d="100"/>
          <a:sy n="91"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396F0A-0500-4535-85D9-74FCBF576B67}" type="datetimeFigureOut">
              <a:rPr lang="cs-CZ" smtClean="0"/>
              <a:t>22.1.2017</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B17680-FB1E-48B7-8DF8-CC40EDC7C52E}" type="slidenum">
              <a:rPr lang="cs-CZ" smtClean="0"/>
              <a:t>‹#›</a:t>
            </a:fld>
            <a:endParaRPr lang="cs-CZ"/>
          </a:p>
        </p:txBody>
      </p:sp>
    </p:spTree>
    <p:extLst>
      <p:ext uri="{BB962C8B-B14F-4D97-AF65-F5344CB8AC3E}">
        <p14:creationId xmlns:p14="http://schemas.microsoft.com/office/powerpoint/2010/main" val="16278015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7569"/>
            <a:ext cx="6858000" cy="2387600"/>
          </a:xfrm>
        </p:spPr>
        <p:txBody>
          <a:bodyPr anchor="b">
            <a:normAutofit/>
          </a:bodyPr>
          <a:lstStyle>
            <a:lvl1pPr algn="ctr">
              <a:defRPr sz="4500"/>
            </a:lvl1pPr>
          </a:lstStyle>
          <a:p>
            <a:r>
              <a:rPr lang="cs-CZ" dirty="0"/>
              <a:t>Kliknutím lze upravit styl.</a:t>
            </a:r>
            <a:endParaRPr lang="en-US" dirty="0"/>
          </a:p>
        </p:txBody>
      </p:sp>
      <p:sp>
        <p:nvSpPr>
          <p:cNvPr id="3" name="Subtitle 2"/>
          <p:cNvSpPr>
            <a:spLocks noGrp="1"/>
          </p:cNvSpPr>
          <p:nvPr>
            <p:ph type="subTitle" idx="1"/>
          </p:nvPr>
        </p:nvSpPr>
        <p:spPr>
          <a:xfrm>
            <a:off x="1143000" y="4706938"/>
            <a:ext cx="6858000" cy="1375810"/>
          </a:xfrm>
        </p:spPr>
        <p:txBody>
          <a:bodyPr>
            <a:normAutofit/>
          </a:bodyPr>
          <a:lstStyle>
            <a:lvl1pPr marL="0" indent="0" algn="ctr">
              <a:buNone/>
              <a:defRPr sz="1800">
                <a:solidFill>
                  <a:schemeClr val="accent5"/>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cs-CZ" dirty="0"/>
              <a:t>Kliknutím můžete upravit styl předlohy.</a:t>
            </a:r>
            <a:endParaRPr lang="en-US" dirty="0"/>
          </a:p>
        </p:txBody>
      </p:sp>
      <p:sp>
        <p:nvSpPr>
          <p:cNvPr id="4" name="Date Placeholder 3"/>
          <p:cNvSpPr>
            <a:spLocks noGrp="1"/>
          </p:cNvSpPr>
          <p:nvPr>
            <p:ph type="dt" sz="half" idx="10"/>
          </p:nvPr>
        </p:nvSpPr>
        <p:spPr/>
        <p:txBody>
          <a:bodyPr/>
          <a:lstStyle/>
          <a:p>
            <a:fld id="{B2BBD14A-B554-4B41-83D6-C2E01497F0B3}" type="datetimeFigureOut">
              <a:rPr lang="cs-CZ" smtClean="0"/>
              <a:t>22.1.2017</a:t>
            </a:fld>
            <a:endParaRPr lang="cs-CZ"/>
          </a:p>
        </p:txBody>
      </p:sp>
    </p:spTree>
    <p:extLst>
      <p:ext uri="{BB962C8B-B14F-4D97-AF65-F5344CB8AC3E}">
        <p14:creationId xmlns:p14="http://schemas.microsoft.com/office/powerpoint/2010/main" val="109931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cs-CZ"/>
              <a:t>Kliknutím lze upravit styl.</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a:t>Upravte styly předlohy textu.</a:t>
            </a:r>
          </a:p>
        </p:txBody>
      </p:sp>
      <p:sp>
        <p:nvSpPr>
          <p:cNvPr id="5" name="Date Placeholder 4"/>
          <p:cNvSpPr>
            <a:spLocks noGrp="1"/>
          </p:cNvSpPr>
          <p:nvPr>
            <p:ph type="dt" sz="half" idx="10"/>
          </p:nvPr>
        </p:nvSpPr>
        <p:spPr/>
        <p:txBody>
          <a:bodyPr/>
          <a:lstStyle/>
          <a:p>
            <a:fld id="{B2BBD14A-B554-4B41-83D6-C2E01497F0B3}" type="datetimeFigureOut">
              <a:rPr lang="cs-CZ" smtClean="0"/>
              <a:t>22.1.2017</a:t>
            </a:fld>
            <a:endParaRPr lang="cs-CZ"/>
          </a:p>
        </p:txBody>
      </p:sp>
    </p:spTree>
    <p:extLst>
      <p:ext uri="{BB962C8B-B14F-4D97-AF65-F5344CB8AC3E}">
        <p14:creationId xmlns:p14="http://schemas.microsoft.com/office/powerpoint/2010/main" val="380105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Kliknutím lze upravit styl.</a:t>
            </a:r>
            <a:endParaRPr lang="en-US" dirty="0"/>
          </a:p>
        </p:txBody>
      </p:sp>
      <p:sp>
        <p:nvSpPr>
          <p:cNvPr id="3" name="Content Placeholder 2"/>
          <p:cNvSpPr>
            <a:spLocks noGrp="1"/>
          </p:cNvSpPr>
          <p:nvPr>
            <p:ph idx="1"/>
          </p:nvPr>
        </p:nvSpPr>
        <p:spPr>
          <a:xfrm>
            <a:off x="633845" y="2170706"/>
            <a:ext cx="7886700" cy="4009432"/>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fld id="{B2BBD14A-B554-4B41-83D6-C2E01497F0B3}" type="datetimeFigureOut">
              <a:rPr lang="cs-CZ" smtClean="0"/>
              <a:t>22.1.2017</a:t>
            </a:fld>
            <a:endParaRPr lang="cs-CZ"/>
          </a:p>
        </p:txBody>
      </p:sp>
    </p:spTree>
    <p:extLst>
      <p:ext uri="{BB962C8B-B14F-4D97-AF65-F5344CB8AC3E}">
        <p14:creationId xmlns:p14="http://schemas.microsoft.com/office/powerpoint/2010/main" val="2537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3845" y="429368"/>
            <a:ext cx="7886700" cy="1325562"/>
          </a:xfrm>
        </p:spPr>
        <p:txBody>
          <a:bodyPr/>
          <a:lstStyle/>
          <a:p>
            <a:r>
              <a:rPr lang="cs-CZ" dirty="0"/>
              <a:t>Kliknutím lze upravit styl.</a:t>
            </a:r>
            <a:endParaRPr lang="en-US" dirty="0"/>
          </a:p>
        </p:txBody>
      </p:sp>
      <p:sp>
        <p:nvSpPr>
          <p:cNvPr id="3" name="Content Placeholder 2"/>
          <p:cNvSpPr>
            <a:spLocks noGrp="1"/>
          </p:cNvSpPr>
          <p:nvPr>
            <p:ph idx="1"/>
          </p:nvPr>
        </p:nvSpPr>
        <p:spPr>
          <a:xfrm>
            <a:off x="633845" y="2170706"/>
            <a:ext cx="7886700" cy="4009432"/>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fld id="{B2BBD14A-B554-4B41-83D6-C2E01497F0B3}" type="datetimeFigureOut">
              <a:rPr lang="cs-CZ" smtClean="0"/>
              <a:t>22.1.2017</a:t>
            </a:fld>
            <a:endParaRPr lang="cs-CZ"/>
          </a:p>
        </p:txBody>
      </p:sp>
    </p:spTree>
    <p:extLst>
      <p:ext uri="{BB962C8B-B14F-4D97-AF65-F5344CB8AC3E}">
        <p14:creationId xmlns:p14="http://schemas.microsoft.com/office/powerpoint/2010/main" val="283704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27026"/>
            <a:ext cx="7886700" cy="1104209"/>
          </a:xfrm>
        </p:spPr>
        <p:txBody>
          <a:bodyPr>
            <a:normAutofit/>
          </a:bodyPr>
          <a:lstStyle>
            <a:lvl1pPr>
              <a:defRPr sz="3600" i="0">
                <a:solidFill>
                  <a:srgbClr val="356A9A"/>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cs-CZ" dirty="0"/>
              <a:t>Upravte styly předlohy textu.</a:t>
            </a:r>
          </a:p>
          <a:p>
            <a:pPr lvl="1"/>
            <a:r>
              <a:rPr lang="cs-CZ" dirty="0"/>
              <a:t>Druhá úroveň</a:t>
            </a:r>
          </a:p>
          <a:p>
            <a:pPr lvl="2"/>
            <a:r>
              <a:rPr lang="cs-CZ" dirty="0"/>
              <a:t>Třetí úroveň</a:t>
            </a:r>
          </a:p>
        </p:txBody>
      </p:sp>
      <p:sp>
        <p:nvSpPr>
          <p:cNvPr id="4" name="Content Placeholder 3"/>
          <p:cNvSpPr>
            <a:spLocks noGrp="1"/>
          </p:cNvSpPr>
          <p:nvPr>
            <p:ph sz="half" idx="2"/>
          </p:nvPr>
        </p:nvSpPr>
        <p:spPr>
          <a:xfrm>
            <a:off x="4629150" y="1828801"/>
            <a:ext cx="3886200" cy="4351337"/>
          </a:xfrm>
        </p:spPr>
        <p:txBody>
          <a:bodyPr/>
          <a:lstStyle/>
          <a:p>
            <a:pPr lvl="0"/>
            <a:r>
              <a:rPr lang="cs-CZ" dirty="0"/>
              <a:t>Upravte styly předlohy textu.</a:t>
            </a:r>
          </a:p>
          <a:p>
            <a:pPr lvl="1"/>
            <a:r>
              <a:rPr lang="cs-CZ" dirty="0"/>
              <a:t>Druhá úroveň</a:t>
            </a:r>
          </a:p>
          <a:p>
            <a:pPr lvl="2"/>
            <a:r>
              <a:rPr lang="cs-CZ" dirty="0"/>
              <a:t>Třetí úroveň</a:t>
            </a:r>
          </a:p>
        </p:txBody>
      </p:sp>
      <p:sp>
        <p:nvSpPr>
          <p:cNvPr id="5" name="Date Placeholder 4"/>
          <p:cNvSpPr>
            <a:spLocks noGrp="1"/>
          </p:cNvSpPr>
          <p:nvPr>
            <p:ph type="dt" sz="half" idx="10"/>
          </p:nvPr>
        </p:nvSpPr>
        <p:spPr/>
        <p:txBody>
          <a:bodyPr/>
          <a:lstStyle/>
          <a:p>
            <a:fld id="{B2BBD14A-B554-4B41-83D6-C2E01497F0B3}" type="datetimeFigureOut">
              <a:rPr lang="cs-CZ" smtClean="0"/>
              <a:t>22.1.2017</a:t>
            </a:fld>
            <a:endParaRPr lang="cs-CZ"/>
          </a:p>
        </p:txBody>
      </p:sp>
    </p:spTree>
    <p:extLst>
      <p:ext uri="{BB962C8B-B14F-4D97-AF65-F5344CB8AC3E}">
        <p14:creationId xmlns:p14="http://schemas.microsoft.com/office/powerpoint/2010/main" val="144412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a:t>Upravte styly předlohy textu.</a:t>
            </a:r>
          </a:p>
        </p:txBody>
      </p:sp>
      <p:sp>
        <p:nvSpPr>
          <p:cNvPr id="4" name="Content Placeholder 3"/>
          <p:cNvSpPr>
            <a:spLocks noGrp="1"/>
          </p:cNvSpPr>
          <p:nvPr>
            <p:ph sz="half" idx="2"/>
          </p:nvPr>
        </p:nvSpPr>
        <p:spPr>
          <a:xfrm>
            <a:off x="633845" y="2507551"/>
            <a:ext cx="3867150" cy="3680525"/>
          </a:xfrm>
        </p:spPr>
        <p:txBody>
          <a:bodyPr/>
          <a:lstStyle>
            <a:lvl1pPr>
              <a:defRPr sz="2400"/>
            </a:lvl1pPr>
            <a:lvl2pPr>
              <a:defRPr sz="2000"/>
            </a:lvl2pPr>
          </a:lstStyle>
          <a:p>
            <a:pPr lvl="0"/>
            <a:r>
              <a:rPr lang="cs-CZ" dirty="0"/>
              <a:t>Upravte styly předlohy textu.</a:t>
            </a:r>
          </a:p>
          <a:p>
            <a:pPr lvl="1"/>
            <a:r>
              <a:rPr lang="cs-CZ" dirty="0"/>
              <a:t>Druhá úroveň</a:t>
            </a:r>
          </a:p>
        </p:txBody>
      </p:sp>
      <p:sp>
        <p:nvSpPr>
          <p:cNvPr id="5" name="Text Placeholder 4"/>
          <p:cNvSpPr>
            <a:spLocks noGrp="1"/>
          </p:cNvSpPr>
          <p:nvPr>
            <p:ph type="body" sz="quarter" idx="3"/>
          </p:nvPr>
        </p:nvSpPr>
        <p:spPr>
          <a:xfrm>
            <a:off x="4629150" y="1681851"/>
            <a:ext cx="3886201" cy="825698"/>
          </a:xfrm>
        </p:spPr>
        <p:txBody>
          <a:bodyPr anchor="b">
            <a:normAutofit/>
          </a:bodyPr>
          <a:lstStyle>
            <a:lvl1pPr marL="0" indent="0">
              <a:spcBef>
                <a:spcPts val="0"/>
              </a:spcBef>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a:t>Upravte styly předlohy textu.</a:t>
            </a:r>
          </a:p>
        </p:txBody>
      </p:sp>
      <p:sp>
        <p:nvSpPr>
          <p:cNvPr id="6" name="Content Placeholder 5"/>
          <p:cNvSpPr>
            <a:spLocks noGrp="1"/>
          </p:cNvSpPr>
          <p:nvPr>
            <p:ph sz="quarter" idx="4"/>
          </p:nvPr>
        </p:nvSpPr>
        <p:spPr>
          <a:xfrm>
            <a:off x="4629150" y="2507551"/>
            <a:ext cx="3886201" cy="3680525"/>
          </a:xfrm>
        </p:spPr>
        <p:txBody>
          <a:bodyPr/>
          <a:lstStyle>
            <a:lvl1pPr>
              <a:defRPr sz="2400"/>
            </a:lvl1pPr>
            <a:lvl2pPr>
              <a:defRPr sz="2000"/>
            </a:lvl2pPr>
          </a:lstStyle>
          <a:p>
            <a:pPr lvl="0"/>
            <a:r>
              <a:rPr lang="cs-CZ" dirty="0"/>
              <a:t>Upravte styly předlohy textu.</a:t>
            </a:r>
          </a:p>
          <a:p>
            <a:pPr lvl="1"/>
            <a:r>
              <a:rPr lang="cs-CZ" dirty="0"/>
              <a:t>Druhá úroveň</a:t>
            </a:r>
          </a:p>
          <a:p>
            <a:pPr lvl="2"/>
            <a:endParaRPr lang="en-US" dirty="0"/>
          </a:p>
        </p:txBody>
      </p:sp>
      <p:sp>
        <p:nvSpPr>
          <p:cNvPr id="7" name="Date Placeholder 6"/>
          <p:cNvSpPr>
            <a:spLocks noGrp="1"/>
          </p:cNvSpPr>
          <p:nvPr>
            <p:ph type="dt" sz="half" idx="10"/>
          </p:nvPr>
        </p:nvSpPr>
        <p:spPr/>
        <p:txBody>
          <a:bodyPr/>
          <a:lstStyle/>
          <a:p>
            <a:fld id="{B2BBD14A-B554-4B41-83D6-C2E01497F0B3}" type="datetimeFigureOut">
              <a:rPr lang="cs-CZ" smtClean="0"/>
              <a:t>22.1.2017</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88745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BBD14A-B554-4B41-83D6-C2E01497F0B3}" type="datetimeFigureOut">
              <a:rPr lang="cs-CZ" smtClean="0"/>
              <a:t>22.1.2017</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175465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Jenom nadp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BBD14A-B554-4B41-83D6-C2E01497F0B3}" type="datetimeFigureOut">
              <a:rPr lang="cs-CZ" smtClean="0"/>
              <a:t>22.1.2017</a:t>
            </a:fld>
            <a:endParaRPr lang="cs-CZ"/>
          </a:p>
        </p:txBody>
      </p:sp>
      <p:sp>
        <p:nvSpPr>
          <p:cNvPr id="6" name="Title 5"/>
          <p:cNvSpPr>
            <a:spLocks noGrp="1"/>
          </p:cNvSpPr>
          <p:nvPr>
            <p:ph type="title"/>
          </p:nvPr>
        </p:nvSpPr>
        <p:spPr>
          <a:xfrm>
            <a:off x="633845" y="429369"/>
            <a:ext cx="7886700" cy="1325562"/>
          </a:xfrm>
        </p:spPr>
        <p:txBody>
          <a:bodyPr/>
          <a:lstStyle/>
          <a:p>
            <a:r>
              <a:rPr lang="cs-CZ"/>
              <a:t>Kliknutím lze upravit styl.</a:t>
            </a:r>
            <a:endParaRPr lang="en-US"/>
          </a:p>
        </p:txBody>
      </p:sp>
    </p:spTree>
    <p:extLst>
      <p:ext uri="{BB962C8B-B14F-4D97-AF65-F5344CB8AC3E}">
        <p14:creationId xmlns:p14="http://schemas.microsoft.com/office/powerpoint/2010/main" val="190725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BD14A-B554-4B41-83D6-C2E01497F0B3}" type="datetimeFigureOut">
              <a:rPr lang="cs-CZ" smtClean="0"/>
              <a:t>22.1.2017</a:t>
            </a:fld>
            <a:endParaRPr lang="cs-CZ"/>
          </a:p>
        </p:txBody>
      </p:sp>
    </p:spTree>
    <p:extLst>
      <p:ext uri="{BB962C8B-B14F-4D97-AF65-F5344CB8AC3E}">
        <p14:creationId xmlns:p14="http://schemas.microsoft.com/office/powerpoint/2010/main" val="374980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Prázdn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BD14A-B554-4B41-83D6-C2E01497F0B3}" type="datetimeFigureOut">
              <a:rPr lang="cs-CZ" smtClean="0"/>
              <a:t>22.1.2017</a:t>
            </a:fld>
            <a:endParaRPr lang="cs-CZ"/>
          </a:p>
        </p:txBody>
      </p:sp>
    </p:spTree>
    <p:extLst>
      <p:ext uri="{BB962C8B-B14F-4D97-AF65-F5344CB8AC3E}">
        <p14:creationId xmlns:p14="http://schemas.microsoft.com/office/powerpoint/2010/main" val="187734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a:noFill/>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633845" y="2218414"/>
            <a:ext cx="7886700" cy="3961724"/>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p:txBody>
      </p:sp>
      <p:sp>
        <p:nvSpPr>
          <p:cNvPr id="4" name="Date Placeholder 3"/>
          <p:cNvSpPr>
            <a:spLocks noGrp="1"/>
          </p:cNvSpPr>
          <p:nvPr>
            <p:ph type="dt" sz="half" idx="2"/>
          </p:nvPr>
        </p:nvSpPr>
        <p:spPr>
          <a:xfrm>
            <a:off x="633845" y="6180138"/>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B2BBD14A-B554-4B41-83D6-C2E01497F0B3}" type="datetimeFigureOut">
              <a:rPr lang="cs-CZ" smtClean="0"/>
              <a:t>22.1.2017</a:t>
            </a:fld>
            <a:endParaRPr lang="cs-CZ" dirty="0"/>
          </a:p>
        </p:txBody>
      </p:sp>
    </p:spTree>
    <p:extLst>
      <p:ext uri="{BB962C8B-B14F-4D97-AF65-F5344CB8AC3E}">
        <p14:creationId xmlns:p14="http://schemas.microsoft.com/office/powerpoint/2010/main" val="30026857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7" r:id="rId3"/>
    <p:sldLayoutId id="2147483681" r:id="rId4"/>
    <p:sldLayoutId id="2147483682" r:id="rId5"/>
    <p:sldLayoutId id="2147483683" r:id="rId6"/>
    <p:sldLayoutId id="2147483686" r:id="rId7"/>
    <p:sldLayoutId id="2147483684" r:id="rId8"/>
    <p:sldLayoutId id="2147483688" r:id="rId9"/>
    <p:sldLayoutId id="2147483685" r:id="rId10"/>
  </p:sldLayoutIdLst>
  <p:txStyles>
    <p:titleStyle>
      <a:lvl1pPr algn="l" defTabSz="685800" rtl="0" eaLnBrk="1" latinLnBrk="0" hangingPunct="1">
        <a:lnSpc>
          <a:spcPct val="90000"/>
        </a:lnSpc>
        <a:spcBef>
          <a:spcPct val="0"/>
        </a:spcBef>
        <a:buNone/>
        <a:defRPr sz="3600" kern="1200">
          <a:solidFill>
            <a:srgbClr val="3B5D7B"/>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3C6B99"/>
        </a:buClr>
        <a:buFont typeface="Wingdings" panose="05000000000000000000" pitchFamily="2" charset="2"/>
        <a:buChar char="Ø"/>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5"/>
        </a:buClr>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5"/>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ng.hslayers.org/2016/07/09/embede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ng.hslayers.org/examples/" TargetMode="External"/><Relationship Id="rId2" Type="http://schemas.openxmlformats.org/officeDocument/2006/relationships/hyperlink" Target="http://opentransportnet.eu/create-map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ng.hslayers.org/" TargetMode="External"/><Relationship Id="rId2" Type="http://schemas.openxmlformats.org/officeDocument/2006/relationships/hyperlink" Target="mailto:charvat@ccss.cz" TargetMode="External"/><Relationship Id="rId1" Type="http://schemas.openxmlformats.org/officeDocument/2006/relationships/slideLayout" Target="../slideLayouts/slideLayout2.xml"/><Relationship Id="rId4" Type="http://schemas.openxmlformats.org/officeDocument/2006/relationships/hyperlink" Target="https://github.com/hslayers/hslayers-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ng.hslayers.or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github.com/hslayers/hslayers-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2137569"/>
            <a:ext cx="6858000" cy="1512080"/>
          </a:xfrm>
        </p:spPr>
        <p:txBody>
          <a:bodyPr>
            <a:normAutofit/>
          </a:bodyPr>
          <a:lstStyle/>
          <a:p>
            <a:r>
              <a:rPr lang="cs-CZ" dirty="0"/>
              <a:t>Moderní framework pro mapování</a:t>
            </a:r>
          </a:p>
        </p:txBody>
      </p:sp>
      <p:sp>
        <p:nvSpPr>
          <p:cNvPr id="3" name="Podnadpis 2"/>
          <p:cNvSpPr>
            <a:spLocks noGrp="1"/>
          </p:cNvSpPr>
          <p:nvPr>
            <p:ph type="subTitle" idx="1"/>
          </p:nvPr>
        </p:nvSpPr>
        <p:spPr/>
        <p:txBody>
          <a:bodyPr/>
          <a:lstStyle/>
          <a:p>
            <a:r>
              <a:rPr lang="cs-CZ" dirty="0" smtClean="0"/>
              <a:t>Simon Leitgeb, Jan Sháněl, Karel Charvát</a:t>
            </a:r>
            <a:endParaRPr lang="cs-CZ" dirty="0"/>
          </a:p>
        </p:txBody>
      </p:sp>
    </p:spTree>
    <p:extLst>
      <p:ext uri="{BB962C8B-B14F-4D97-AF65-F5344CB8AC3E}">
        <p14:creationId xmlns:p14="http://schemas.microsoft.com/office/powerpoint/2010/main" val="1258395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Integrace výstupů do sociálních sítí</a:t>
            </a:r>
            <a:endParaRPr lang="cs-CZ" dirty="0"/>
          </a:p>
        </p:txBody>
      </p:sp>
      <p:pic>
        <p:nvPicPr>
          <p:cNvPr id="1026" name="Picture 2" descr="Social network sharing part of embed pan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3864" y="2170113"/>
            <a:ext cx="1785797"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Embeded</a:t>
            </a:r>
            <a:endParaRPr lang="cs-CZ" dirty="0"/>
          </a:p>
        </p:txBody>
      </p:sp>
      <p:sp>
        <p:nvSpPr>
          <p:cNvPr id="3" name="Zástupný symbol pro obsah 2"/>
          <p:cNvSpPr>
            <a:spLocks noGrp="1"/>
          </p:cNvSpPr>
          <p:nvPr>
            <p:ph idx="1"/>
          </p:nvPr>
        </p:nvSpPr>
        <p:spPr/>
        <p:txBody>
          <a:bodyPr>
            <a:normAutofit lnSpcReduction="10000"/>
          </a:bodyPr>
          <a:lstStyle/>
          <a:p>
            <a:r>
              <a:rPr lang="en-US" dirty="0" err="1"/>
              <a:t>HsLayers</a:t>
            </a:r>
            <a:r>
              <a:rPr lang="en-US" dirty="0"/>
              <a:t>-NG now supports easy creation of embed code for selected app so anybody can display interesting composition directly on his website with iframe html tag. Embed code is found on top of Embed map panel. You can see look of embed map on page </a:t>
            </a:r>
            <a:r>
              <a:rPr lang="en-US" dirty="0" smtClean="0"/>
              <a:t>below</a:t>
            </a:r>
            <a:r>
              <a:rPr lang="cs-CZ" dirty="0" smtClean="0"/>
              <a:t>: </a:t>
            </a:r>
            <a:r>
              <a:rPr lang="cs-CZ" dirty="0" err="1" smtClean="0"/>
              <a:t>See</a:t>
            </a:r>
            <a:r>
              <a:rPr lang="cs-CZ" dirty="0"/>
              <a:t> </a:t>
            </a:r>
            <a:r>
              <a:rPr lang="cs-CZ" dirty="0">
                <a:hlinkClick r:id="rId2"/>
              </a:rPr>
              <a:t>http://ng.hslayers.org/2016/07/09/embeded</a:t>
            </a:r>
            <a:r>
              <a:rPr lang="cs-CZ" dirty="0" smtClean="0">
                <a:hlinkClick r:id="rId2"/>
              </a:rPr>
              <a:t>/</a:t>
            </a:r>
            <a:r>
              <a:rPr lang="cs-CZ" dirty="0" smtClean="0"/>
              <a:t> </a:t>
            </a:r>
            <a:endParaRPr lang="cs-CZ" dirty="0"/>
          </a:p>
        </p:txBody>
      </p:sp>
    </p:spTree>
    <p:extLst>
      <p:ext uri="{BB962C8B-B14F-4D97-AF65-F5344CB8AC3E}">
        <p14:creationId xmlns:p14="http://schemas.microsoft.com/office/powerpoint/2010/main" val="143023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3845" y="232196"/>
            <a:ext cx="7886700" cy="1325562"/>
          </a:xfrm>
        </p:spPr>
        <p:txBody>
          <a:bodyPr/>
          <a:lstStyle/>
          <a:p>
            <a:r>
              <a:rPr lang="cs-CZ" b="1" dirty="0"/>
              <a:t>Pilotní projekty </a:t>
            </a:r>
            <a:r>
              <a:rPr lang="cs-CZ" b="1" dirty="0" err="1"/>
              <a:t>HSLayers</a:t>
            </a:r>
            <a:endParaRPr lang="cs-CZ" b="1" dirty="0"/>
          </a:p>
        </p:txBody>
      </p:sp>
      <p:sp>
        <p:nvSpPr>
          <p:cNvPr id="3" name="Zástupný symbol pro obsah 2"/>
          <p:cNvSpPr>
            <a:spLocks noGrp="1"/>
          </p:cNvSpPr>
          <p:nvPr>
            <p:ph idx="1"/>
          </p:nvPr>
        </p:nvSpPr>
        <p:spPr>
          <a:xfrm>
            <a:off x="633845" y="2119433"/>
            <a:ext cx="7886700" cy="4178817"/>
          </a:xfrm>
        </p:spPr>
        <p:txBody>
          <a:bodyPr>
            <a:normAutofit/>
          </a:bodyPr>
          <a:lstStyle/>
          <a:p>
            <a:r>
              <a:rPr lang="cs-CZ" sz="2800" dirty="0"/>
              <a:t>SDI4apps</a:t>
            </a:r>
          </a:p>
          <a:p>
            <a:r>
              <a:rPr lang="cs-CZ" sz="2800" dirty="0" err="1"/>
              <a:t>OpenTransportNet</a:t>
            </a:r>
            <a:endParaRPr lang="cs-CZ" sz="2800" dirty="0"/>
          </a:p>
          <a:p>
            <a:r>
              <a:rPr lang="cs-CZ" sz="2800" dirty="0"/>
              <a:t>FOODIE</a:t>
            </a:r>
          </a:p>
          <a:p>
            <a:endParaRPr lang="cs-CZ" sz="2800" dirty="0"/>
          </a:p>
        </p:txBody>
      </p:sp>
    </p:spTree>
    <p:extLst>
      <p:ext uri="{BB962C8B-B14F-4D97-AF65-F5344CB8AC3E}">
        <p14:creationId xmlns:p14="http://schemas.microsoft.com/office/powerpoint/2010/main" val="173937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a:t>
            </a:r>
            <a:endParaRPr lang="cs-CZ" dirty="0"/>
          </a:p>
        </p:txBody>
      </p:sp>
      <p:sp>
        <p:nvSpPr>
          <p:cNvPr id="3" name="Zástupný symbol pro obsah 2"/>
          <p:cNvSpPr>
            <a:spLocks noGrp="1"/>
          </p:cNvSpPr>
          <p:nvPr>
            <p:ph idx="1"/>
          </p:nvPr>
        </p:nvSpPr>
        <p:spPr/>
        <p:txBody>
          <a:bodyPr/>
          <a:lstStyle/>
          <a:p>
            <a:r>
              <a:rPr lang="cs-CZ" dirty="0">
                <a:hlinkClick r:id="rId2"/>
              </a:rPr>
              <a:t>http://</a:t>
            </a:r>
            <a:r>
              <a:rPr lang="cs-CZ" dirty="0" smtClean="0">
                <a:hlinkClick r:id="rId2"/>
              </a:rPr>
              <a:t>opentransportnet.eu/create-maps</a:t>
            </a:r>
            <a:endParaRPr lang="cs-CZ" dirty="0" smtClean="0"/>
          </a:p>
          <a:p>
            <a:r>
              <a:rPr lang="cs-CZ" dirty="0">
                <a:hlinkClick r:id="rId3"/>
              </a:rPr>
              <a:t>http://ng.hslayers.org/examples</a:t>
            </a:r>
            <a:r>
              <a:rPr lang="cs-CZ" dirty="0" smtClean="0">
                <a:hlinkClick r:id="rId3"/>
              </a:rPr>
              <a:t>/</a:t>
            </a:r>
            <a:r>
              <a:rPr lang="cs-CZ" dirty="0" smtClean="0"/>
              <a:t> </a:t>
            </a:r>
            <a:endParaRPr lang="cs-CZ" dirty="0"/>
          </a:p>
        </p:txBody>
      </p:sp>
    </p:spTree>
    <p:extLst>
      <p:ext uri="{BB962C8B-B14F-4D97-AF65-F5344CB8AC3E}">
        <p14:creationId xmlns:p14="http://schemas.microsoft.com/office/powerpoint/2010/main" val="213649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Aplikace</a:t>
            </a:r>
            <a:endParaRPr lang="cs-CZ" dirty="0"/>
          </a:p>
        </p:txBody>
      </p:sp>
      <p:pic>
        <p:nvPicPr>
          <p:cNvPr id="2050" name="Picture 2" descr="spl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1094" y="1879167"/>
            <a:ext cx="6212202"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521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Děkuji za pozornost</a:t>
            </a:r>
          </a:p>
          <a:p>
            <a:r>
              <a:rPr lang="cs-CZ" dirty="0" err="1" smtClean="0">
                <a:hlinkClick r:id="rId2"/>
              </a:rPr>
              <a:t>charvat</a:t>
            </a:r>
            <a:r>
              <a:rPr lang="en-US" dirty="0" smtClean="0">
                <a:hlinkClick r:id="rId2"/>
              </a:rPr>
              <a:t>@ccss.cz</a:t>
            </a:r>
            <a:endParaRPr lang="en-US" dirty="0" smtClean="0"/>
          </a:p>
          <a:p>
            <a:r>
              <a:rPr lang="cs-CZ" dirty="0">
                <a:hlinkClick r:id="rId3"/>
              </a:rPr>
              <a:t>http://ng.hslayers.org</a:t>
            </a:r>
            <a:r>
              <a:rPr lang="cs-CZ" dirty="0" smtClean="0">
                <a:hlinkClick r:id="rId3"/>
              </a:rPr>
              <a:t>/</a:t>
            </a:r>
            <a:endParaRPr lang="en-US" dirty="0" smtClean="0"/>
          </a:p>
          <a:p>
            <a:r>
              <a:rPr lang="cs-CZ" dirty="0">
                <a:hlinkClick r:id="rId4"/>
              </a:rPr>
              <a:t>https://</a:t>
            </a:r>
            <a:r>
              <a:rPr lang="cs-CZ" dirty="0" smtClean="0">
                <a:hlinkClick r:id="rId4"/>
              </a:rPr>
              <a:t>github.com/hslayers/hslayers-ng</a:t>
            </a:r>
            <a:endParaRPr lang="en-US" smtClean="0"/>
          </a:p>
          <a:p>
            <a:endParaRPr lang="cs-CZ"/>
          </a:p>
        </p:txBody>
      </p:sp>
    </p:spTree>
    <p:extLst>
      <p:ext uri="{BB962C8B-B14F-4D97-AF65-F5344CB8AC3E}">
        <p14:creationId xmlns:p14="http://schemas.microsoft.com/office/powerpoint/2010/main" val="126532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Tým</a:t>
            </a:r>
            <a:endParaRPr lang="cs-CZ" dirty="0"/>
          </a:p>
        </p:txBody>
      </p:sp>
      <p:pic>
        <p:nvPicPr>
          <p:cNvPr id="4" name="Zástupný symbol pro obsah 3"/>
          <p:cNvPicPr>
            <a:picLocks noGrp="1" noChangeAspect="1"/>
          </p:cNvPicPr>
          <p:nvPr>
            <p:ph idx="1"/>
          </p:nvPr>
        </p:nvPicPr>
        <p:blipFill>
          <a:blip r:embed="rId2"/>
          <a:stretch>
            <a:fillRect/>
          </a:stretch>
        </p:blipFill>
        <p:spPr>
          <a:xfrm>
            <a:off x="720652" y="1868777"/>
            <a:ext cx="7713085" cy="4010025"/>
          </a:xfrm>
          <a:prstGeom prst="rect">
            <a:avLst/>
          </a:prstGeom>
        </p:spPr>
      </p:pic>
    </p:spTree>
    <p:extLst>
      <p:ext uri="{BB962C8B-B14F-4D97-AF65-F5344CB8AC3E}">
        <p14:creationId xmlns:p14="http://schemas.microsoft.com/office/powerpoint/2010/main" val="3827074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3845" y="232196"/>
            <a:ext cx="7886700" cy="1325562"/>
          </a:xfrm>
        </p:spPr>
        <p:txBody>
          <a:bodyPr/>
          <a:lstStyle/>
          <a:p>
            <a:r>
              <a:rPr lang="cs-CZ" b="1" dirty="0" err="1"/>
              <a:t>HSLayers</a:t>
            </a:r>
            <a:r>
              <a:rPr lang="cs-CZ" b="1" dirty="0"/>
              <a:t>–NG</a:t>
            </a:r>
          </a:p>
        </p:txBody>
      </p:sp>
      <p:sp>
        <p:nvSpPr>
          <p:cNvPr id="3" name="Zástupný symbol pro obsah 2"/>
          <p:cNvSpPr>
            <a:spLocks noGrp="1"/>
          </p:cNvSpPr>
          <p:nvPr>
            <p:ph idx="1"/>
          </p:nvPr>
        </p:nvSpPr>
        <p:spPr>
          <a:xfrm>
            <a:off x="633845" y="2119433"/>
            <a:ext cx="7886700" cy="4178817"/>
          </a:xfrm>
        </p:spPr>
        <p:txBody>
          <a:bodyPr>
            <a:normAutofit/>
          </a:bodyPr>
          <a:lstStyle/>
          <a:p>
            <a:r>
              <a:rPr lang="cs-CZ" sz="2800" dirty="0"/>
              <a:t>Slouží k vytváření, sdílení a prohlížení map (mapové kompozice</a:t>
            </a:r>
            <a:r>
              <a:rPr lang="cs-CZ" sz="2800" dirty="0" smtClean="0"/>
              <a:t>)</a:t>
            </a:r>
          </a:p>
          <a:p>
            <a:r>
              <a:rPr lang="cs-CZ" sz="2800" dirty="0">
                <a:hlinkClick r:id="rId3"/>
              </a:rPr>
              <a:t>http://ng.hslayers.org</a:t>
            </a:r>
            <a:r>
              <a:rPr lang="cs-CZ" sz="2800" dirty="0" smtClean="0">
                <a:hlinkClick r:id="rId3"/>
              </a:rPr>
              <a:t>/</a:t>
            </a:r>
            <a:r>
              <a:rPr lang="cs-CZ" sz="2800" dirty="0" smtClean="0"/>
              <a:t> </a:t>
            </a:r>
            <a:endParaRPr lang="cs-CZ" sz="2800" dirty="0"/>
          </a:p>
          <a:p>
            <a:r>
              <a:rPr lang="cs-CZ" sz="2800" dirty="0"/>
              <a:t>Podporuje webové služby OGC (stačí vložit URL)</a:t>
            </a:r>
          </a:p>
          <a:p>
            <a:r>
              <a:rPr lang="cs-CZ" sz="2800" dirty="0" err="1"/>
              <a:t>OpenSource</a:t>
            </a:r>
            <a:r>
              <a:rPr lang="cs-CZ" sz="2800" dirty="0"/>
              <a:t> (</a:t>
            </a:r>
            <a:r>
              <a:rPr lang="cs-CZ" sz="2800" dirty="0">
                <a:hlinkClick r:id="rId4"/>
              </a:rPr>
              <a:t>https://github.com/</a:t>
            </a:r>
            <a:r>
              <a:rPr lang="cs-CZ" sz="2800" dirty="0" err="1">
                <a:hlinkClick r:id="rId4"/>
              </a:rPr>
              <a:t>hslayers</a:t>
            </a:r>
            <a:r>
              <a:rPr lang="cs-CZ" sz="2800" dirty="0">
                <a:hlinkClick r:id="rId4"/>
              </a:rPr>
              <a:t>/</a:t>
            </a:r>
            <a:r>
              <a:rPr lang="cs-CZ" sz="2800" dirty="0" err="1">
                <a:hlinkClick r:id="rId4"/>
              </a:rPr>
              <a:t>hslayers-ng</a:t>
            </a:r>
            <a:r>
              <a:rPr lang="cs-CZ" sz="2800" dirty="0"/>
              <a:t>)</a:t>
            </a:r>
          </a:p>
          <a:p>
            <a:r>
              <a:rPr lang="cs-CZ" sz="2800" dirty="0"/>
              <a:t>Technologie </a:t>
            </a:r>
            <a:r>
              <a:rPr lang="cs-CZ" sz="2800" dirty="0" err="1"/>
              <a:t>OpenLayers</a:t>
            </a:r>
            <a:r>
              <a:rPr lang="cs-CZ" sz="2800" dirty="0"/>
              <a:t>, </a:t>
            </a:r>
            <a:r>
              <a:rPr lang="cs-CZ" sz="2800" dirty="0" err="1"/>
              <a:t>AngularJS</a:t>
            </a:r>
            <a:r>
              <a:rPr lang="cs-CZ" sz="2800" dirty="0"/>
              <a:t>, </a:t>
            </a:r>
            <a:r>
              <a:rPr lang="cs-CZ" sz="2800" dirty="0" err="1"/>
              <a:t>Bootstrap</a:t>
            </a:r>
            <a:r>
              <a:rPr lang="cs-CZ" sz="2800" dirty="0"/>
              <a:t> a </a:t>
            </a:r>
            <a:r>
              <a:rPr lang="cs-CZ" sz="2800" dirty="0" err="1"/>
              <a:t>Apache</a:t>
            </a:r>
            <a:r>
              <a:rPr lang="cs-CZ" sz="2800" dirty="0"/>
              <a:t> Cordova</a:t>
            </a:r>
          </a:p>
        </p:txBody>
      </p:sp>
    </p:spTree>
    <p:extLst>
      <p:ext uri="{BB962C8B-B14F-4D97-AF65-F5344CB8AC3E}">
        <p14:creationId xmlns:p14="http://schemas.microsoft.com/office/powerpoint/2010/main" val="3857127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3845" y="217355"/>
            <a:ext cx="7886700" cy="1325562"/>
          </a:xfrm>
        </p:spPr>
        <p:txBody>
          <a:bodyPr/>
          <a:lstStyle/>
          <a:p>
            <a:r>
              <a:rPr lang="cs-CZ" b="1" dirty="0"/>
              <a:t>Součásti systému</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042" y="4253326"/>
            <a:ext cx="1481140" cy="1481140"/>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9055" y="2239518"/>
            <a:ext cx="1096280" cy="1096280"/>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0051" y="4253326"/>
            <a:ext cx="1481140" cy="1481140"/>
          </a:xfrm>
          <a:prstGeom prst="rect">
            <a:avLst/>
          </a:prstGeom>
        </p:spPr>
      </p:pic>
      <p:cxnSp>
        <p:nvCxnSpPr>
          <p:cNvPr id="8" name="Přímá spojnice se šipkou 7"/>
          <p:cNvCxnSpPr>
            <a:cxnSpLocks/>
          </p:cNvCxnSpPr>
          <p:nvPr/>
        </p:nvCxnSpPr>
        <p:spPr>
          <a:xfrm flipV="1">
            <a:off x="2726108" y="3335798"/>
            <a:ext cx="1302947" cy="1005466"/>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Přímá spojnice se šipkou 10"/>
          <p:cNvCxnSpPr>
            <a:cxnSpLocks/>
          </p:cNvCxnSpPr>
          <p:nvPr/>
        </p:nvCxnSpPr>
        <p:spPr>
          <a:xfrm>
            <a:off x="5125335" y="3335798"/>
            <a:ext cx="1302947" cy="917528"/>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14" name="TextovéPole 13"/>
          <p:cNvSpPr txBox="1"/>
          <p:nvPr/>
        </p:nvSpPr>
        <p:spPr>
          <a:xfrm>
            <a:off x="5926329" y="5734466"/>
            <a:ext cx="1848583" cy="369332"/>
          </a:xfrm>
          <a:prstGeom prst="rect">
            <a:avLst/>
          </a:prstGeom>
          <a:noFill/>
        </p:spPr>
        <p:txBody>
          <a:bodyPr wrap="none" rtlCol="0">
            <a:spAutoFit/>
          </a:bodyPr>
          <a:lstStyle/>
          <a:p>
            <a:r>
              <a:rPr lang="cs-CZ" dirty="0"/>
              <a:t>Mobilní aplikace</a:t>
            </a:r>
          </a:p>
        </p:txBody>
      </p:sp>
      <p:sp>
        <p:nvSpPr>
          <p:cNvPr id="15" name="TextovéPole 14"/>
          <p:cNvSpPr txBox="1"/>
          <p:nvPr/>
        </p:nvSpPr>
        <p:spPr>
          <a:xfrm>
            <a:off x="4163524" y="1870186"/>
            <a:ext cx="827342" cy="369332"/>
          </a:xfrm>
          <a:prstGeom prst="rect">
            <a:avLst/>
          </a:prstGeom>
          <a:noFill/>
        </p:spPr>
        <p:txBody>
          <a:bodyPr wrap="none" rtlCol="0">
            <a:spAutoFit/>
          </a:bodyPr>
          <a:lstStyle/>
          <a:p>
            <a:r>
              <a:rPr lang="cs-CZ" dirty="0"/>
              <a:t>Server</a:t>
            </a:r>
          </a:p>
        </p:txBody>
      </p:sp>
      <p:sp>
        <p:nvSpPr>
          <p:cNvPr id="16" name="TextovéPole 15"/>
          <p:cNvSpPr txBox="1"/>
          <p:nvPr/>
        </p:nvSpPr>
        <p:spPr>
          <a:xfrm>
            <a:off x="1126506" y="5734466"/>
            <a:ext cx="1898212" cy="369332"/>
          </a:xfrm>
          <a:prstGeom prst="rect">
            <a:avLst/>
          </a:prstGeom>
          <a:noFill/>
        </p:spPr>
        <p:txBody>
          <a:bodyPr wrap="none" rtlCol="0">
            <a:spAutoFit/>
          </a:bodyPr>
          <a:lstStyle/>
          <a:p>
            <a:r>
              <a:rPr lang="cs-CZ" dirty="0"/>
              <a:t>Webová aplikace</a:t>
            </a:r>
          </a:p>
        </p:txBody>
      </p:sp>
      <p:sp>
        <p:nvSpPr>
          <p:cNvPr id="19" name="TextovéPole 18"/>
          <p:cNvSpPr txBox="1"/>
          <p:nvPr/>
        </p:nvSpPr>
        <p:spPr>
          <a:xfrm>
            <a:off x="25068" y="6528883"/>
            <a:ext cx="1309974" cy="246221"/>
          </a:xfrm>
          <a:prstGeom prst="rect">
            <a:avLst/>
          </a:prstGeom>
          <a:noFill/>
        </p:spPr>
        <p:txBody>
          <a:bodyPr wrap="none" rtlCol="0">
            <a:spAutoFit/>
          </a:bodyPr>
          <a:lstStyle/>
          <a:p>
            <a:r>
              <a:rPr lang="cs-CZ" sz="1000" dirty="0"/>
              <a:t>Ikony z flaticon.com</a:t>
            </a:r>
          </a:p>
        </p:txBody>
      </p:sp>
    </p:spTree>
    <p:extLst>
      <p:ext uri="{BB962C8B-B14F-4D97-AF65-F5344CB8AC3E}">
        <p14:creationId xmlns:p14="http://schemas.microsoft.com/office/powerpoint/2010/main" val="3861060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3845" y="232196"/>
            <a:ext cx="7886700" cy="1325562"/>
          </a:xfrm>
        </p:spPr>
        <p:txBody>
          <a:bodyPr/>
          <a:lstStyle/>
          <a:p>
            <a:r>
              <a:rPr lang="cs-CZ" b="1" dirty="0" err="1"/>
              <a:t>HSLayers</a:t>
            </a:r>
            <a:r>
              <a:rPr lang="cs-CZ" b="1" dirty="0"/>
              <a:t>–NG</a:t>
            </a:r>
          </a:p>
        </p:txBody>
      </p:sp>
      <p:sp>
        <p:nvSpPr>
          <p:cNvPr id="3" name="Zástupný symbol pro obsah 2"/>
          <p:cNvSpPr>
            <a:spLocks noGrp="1"/>
          </p:cNvSpPr>
          <p:nvPr>
            <p:ph idx="1"/>
          </p:nvPr>
        </p:nvSpPr>
        <p:spPr>
          <a:xfrm>
            <a:off x="633845" y="2119433"/>
            <a:ext cx="7886700" cy="4178817"/>
          </a:xfrm>
        </p:spPr>
        <p:txBody>
          <a:bodyPr>
            <a:normAutofit/>
          </a:bodyPr>
          <a:lstStyle/>
          <a:p>
            <a:r>
              <a:rPr lang="cs-CZ" sz="2800" dirty="0"/>
              <a:t>Modulární přístup – pro maximální jednoduchost vytvoření nové aplikace</a:t>
            </a:r>
          </a:p>
          <a:p>
            <a:r>
              <a:rPr lang="cs-CZ" sz="2800" dirty="0"/>
              <a:t>Provázané řešení – umožňuje práci se stejnými daty na více platformách</a:t>
            </a:r>
          </a:p>
          <a:p>
            <a:r>
              <a:rPr lang="cs-CZ" sz="2800" dirty="0"/>
              <a:t>Mobilní aplikace určena pro sběr dat v terénu a jejich prohlížení</a:t>
            </a:r>
          </a:p>
        </p:txBody>
      </p:sp>
    </p:spTree>
    <p:extLst>
      <p:ext uri="{BB962C8B-B14F-4D97-AF65-F5344CB8AC3E}">
        <p14:creationId xmlns:p14="http://schemas.microsoft.com/office/powerpoint/2010/main" val="3445407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Hlavní </a:t>
            </a:r>
            <a:r>
              <a:rPr lang="cs-CZ" b="1" dirty="0" smtClean="0"/>
              <a:t>funkce </a:t>
            </a:r>
            <a:endParaRPr lang="cs-CZ" b="1" dirty="0"/>
          </a:p>
        </p:txBody>
      </p:sp>
      <p:sp>
        <p:nvSpPr>
          <p:cNvPr id="3" name="Zástupný symbol pro obsah 2"/>
          <p:cNvSpPr>
            <a:spLocks noGrp="1"/>
          </p:cNvSpPr>
          <p:nvPr>
            <p:ph idx="1"/>
          </p:nvPr>
        </p:nvSpPr>
        <p:spPr/>
        <p:txBody>
          <a:bodyPr/>
          <a:lstStyle/>
          <a:p>
            <a:r>
              <a:rPr lang="cs-CZ" dirty="0" smtClean="0"/>
              <a:t>Vizualizace</a:t>
            </a:r>
          </a:p>
          <a:p>
            <a:r>
              <a:rPr lang="cs-CZ" dirty="0" err="1" smtClean="0"/>
              <a:t>Layer</a:t>
            </a:r>
            <a:r>
              <a:rPr lang="cs-CZ" dirty="0" smtClean="0"/>
              <a:t> </a:t>
            </a:r>
            <a:r>
              <a:rPr lang="cs-CZ" dirty="0" err="1" smtClean="0"/>
              <a:t>switcher</a:t>
            </a:r>
            <a:endParaRPr lang="cs-CZ" dirty="0" smtClean="0"/>
          </a:p>
          <a:p>
            <a:r>
              <a:rPr lang="cs-CZ" dirty="0" smtClean="0"/>
              <a:t>Katalog</a:t>
            </a:r>
          </a:p>
          <a:p>
            <a:r>
              <a:rPr lang="cs-CZ" dirty="0" smtClean="0"/>
              <a:t>Vytváření uživatelských kompozic</a:t>
            </a:r>
          </a:p>
          <a:p>
            <a:r>
              <a:rPr lang="cs-CZ" dirty="0" smtClean="0"/>
              <a:t>Sociální sítě</a:t>
            </a:r>
          </a:p>
          <a:p>
            <a:r>
              <a:rPr lang="cs-CZ" dirty="0" err="1" smtClean="0"/>
              <a:t>Embeded</a:t>
            </a:r>
            <a:endParaRPr lang="cs-CZ" dirty="0"/>
          </a:p>
        </p:txBody>
      </p:sp>
    </p:spTree>
    <p:extLst>
      <p:ext uri="{BB962C8B-B14F-4D97-AF65-F5344CB8AC3E}">
        <p14:creationId xmlns:p14="http://schemas.microsoft.com/office/powerpoint/2010/main" val="1843815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3845" y="232196"/>
            <a:ext cx="7886700" cy="1325562"/>
          </a:xfrm>
        </p:spPr>
        <p:txBody>
          <a:bodyPr/>
          <a:lstStyle/>
          <a:p>
            <a:r>
              <a:rPr lang="cs-CZ" b="1" dirty="0"/>
              <a:t>Hlavní </a:t>
            </a:r>
            <a:r>
              <a:rPr lang="cs-CZ" b="1" dirty="0" smtClean="0"/>
              <a:t>funkce </a:t>
            </a:r>
            <a:endParaRPr lang="cs-CZ" b="1" dirty="0"/>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098" y="2026317"/>
            <a:ext cx="6368549" cy="4002940"/>
          </a:xfrm>
          <a:prstGeom prst="rect">
            <a:avLst/>
          </a:prstGeom>
          <a:ln>
            <a:solidFill>
              <a:schemeClr val="dk1"/>
            </a:solidFill>
          </a:ln>
        </p:spPr>
      </p:pic>
      <p:pic>
        <p:nvPicPr>
          <p:cNvPr id="10" name="Obráze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178" y="2026317"/>
            <a:ext cx="2251654" cy="4002940"/>
          </a:xfrm>
          <a:prstGeom prst="rect">
            <a:avLst/>
          </a:prstGeom>
          <a:ln>
            <a:solidFill>
              <a:schemeClr val="dk1"/>
            </a:solidFill>
          </a:ln>
        </p:spPr>
      </p:pic>
    </p:spTree>
    <p:extLst>
      <p:ext uri="{BB962C8B-B14F-4D97-AF65-F5344CB8AC3E}">
        <p14:creationId xmlns:p14="http://schemas.microsoft.com/office/powerpoint/2010/main" val="269940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3845" y="221924"/>
            <a:ext cx="7886700" cy="1325562"/>
          </a:xfrm>
        </p:spPr>
        <p:txBody>
          <a:bodyPr/>
          <a:lstStyle/>
          <a:p>
            <a:r>
              <a:rPr lang="cs-CZ" b="1" dirty="0"/>
              <a:t>Sběr VGI</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875" y="1545883"/>
            <a:ext cx="2687632" cy="4778011"/>
          </a:xfrm>
          <a:prstGeom prst="rect">
            <a:avLst/>
          </a:prstGeom>
          <a:ln>
            <a:solidFill>
              <a:schemeClr val="dk1"/>
            </a:solidFill>
          </a:ln>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3299" y="1545883"/>
            <a:ext cx="2687631" cy="4778011"/>
          </a:xfrm>
          <a:prstGeom prst="rect">
            <a:avLst/>
          </a:prstGeom>
          <a:ln>
            <a:solidFill>
              <a:schemeClr val="dk1"/>
            </a:solidFill>
          </a:ln>
        </p:spPr>
      </p:pic>
      <p:cxnSp>
        <p:nvCxnSpPr>
          <p:cNvPr id="8" name="Přímá spojnice se šipkou 7"/>
          <p:cNvCxnSpPr>
            <a:cxnSpLocks/>
          </p:cNvCxnSpPr>
          <p:nvPr/>
        </p:nvCxnSpPr>
        <p:spPr>
          <a:xfrm>
            <a:off x="3765344" y="3815247"/>
            <a:ext cx="162370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5723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3845" y="232196"/>
            <a:ext cx="7886700" cy="1325562"/>
          </a:xfrm>
        </p:spPr>
        <p:txBody>
          <a:bodyPr/>
          <a:lstStyle/>
          <a:p>
            <a:r>
              <a:rPr lang="cs-CZ" b="1" dirty="0"/>
              <a:t>Sběr VGI</a:t>
            </a:r>
          </a:p>
        </p:txBody>
      </p:sp>
      <p:sp>
        <p:nvSpPr>
          <p:cNvPr id="3" name="Zástupný symbol pro obsah 2"/>
          <p:cNvSpPr>
            <a:spLocks noGrp="1"/>
          </p:cNvSpPr>
          <p:nvPr>
            <p:ph idx="1"/>
          </p:nvPr>
        </p:nvSpPr>
        <p:spPr>
          <a:xfrm>
            <a:off x="633845" y="2119433"/>
            <a:ext cx="7886700" cy="4178817"/>
          </a:xfrm>
        </p:spPr>
        <p:txBody>
          <a:bodyPr>
            <a:normAutofit/>
          </a:bodyPr>
          <a:lstStyle/>
          <a:p>
            <a:r>
              <a:rPr lang="cs-CZ" sz="2800" dirty="0"/>
              <a:t>Zaměřování objektů pomocí GPS</a:t>
            </a:r>
          </a:p>
          <a:p>
            <a:r>
              <a:rPr lang="cs-CZ" sz="2800" dirty="0"/>
              <a:t>Pořizování fotografií</a:t>
            </a:r>
          </a:p>
          <a:p>
            <a:r>
              <a:rPr lang="cs-CZ" sz="2800" dirty="0"/>
              <a:t>Synchronizace dat se serverem (případně dalšími uživateli)</a:t>
            </a:r>
          </a:p>
          <a:p>
            <a:endParaRPr lang="cs-CZ" sz="2800" dirty="0"/>
          </a:p>
        </p:txBody>
      </p:sp>
    </p:spTree>
    <p:extLst>
      <p:ext uri="{BB962C8B-B14F-4D97-AF65-F5344CB8AC3E}">
        <p14:creationId xmlns:p14="http://schemas.microsoft.com/office/powerpoint/2010/main" val="628815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Vlastní 1">
      <a:dk1>
        <a:sysClr val="windowText" lastClr="000000"/>
      </a:dk1>
      <a:lt1>
        <a:sysClr val="window" lastClr="FFFFFF"/>
      </a:lt1>
      <a:dk2>
        <a:srgbClr val="3C6B99"/>
      </a:dk2>
      <a:lt2>
        <a:srgbClr val="E7E6E6"/>
      </a:lt2>
      <a:accent1>
        <a:srgbClr val="91B4D7"/>
      </a:accent1>
      <a:accent2>
        <a:srgbClr val="ED7D31"/>
      </a:accent2>
      <a:accent3>
        <a:srgbClr val="A5A5A5"/>
      </a:accent3>
      <a:accent4>
        <a:srgbClr val="FFC000"/>
      </a:accent4>
      <a:accent5>
        <a:srgbClr val="3C6B99"/>
      </a:accent5>
      <a:accent6>
        <a:srgbClr val="70AD47"/>
      </a:accent6>
      <a:hlink>
        <a:srgbClr val="8EAADB"/>
      </a:hlink>
      <a:folHlink>
        <a:srgbClr val="6F3B55"/>
      </a:folHlink>
    </a:clrScheme>
    <a:fontScheme name="HS">
      <a:majorFont>
        <a:latin typeface="Open Sans Semibold"/>
        <a:ea typeface=""/>
        <a:cs typeface=""/>
      </a:majorFont>
      <a:minorFont>
        <a:latin typeface="Open Sans"/>
        <a:ea typeface=""/>
        <a:cs typeface=""/>
      </a:minorFont>
    </a:fontScheme>
    <a:fmtScheme name="Kancelář">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layers_template.potx" id="{E1B475C0-43D9-4596-A762-360767968FDB}" vid="{EA498222-F0E0-4BED-8CD8-9ECDA0983AC1}"/>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TotalTime>
  <Words>215</Words>
  <Application>Microsoft Office PowerPoint</Application>
  <PresentationFormat>Předvádění na obrazovce (4:3)</PresentationFormat>
  <Paragraphs>46</Paragraphs>
  <Slides>15</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15</vt:i4>
      </vt:variant>
    </vt:vector>
  </HeadingPairs>
  <TitlesOfParts>
    <vt:vector size="22" baseType="lpstr">
      <vt:lpstr>Arial</vt:lpstr>
      <vt:lpstr>Calibri</vt:lpstr>
      <vt:lpstr>Open Sans</vt:lpstr>
      <vt:lpstr>Open Sans Semibold</vt:lpstr>
      <vt:lpstr>Wingdings</vt:lpstr>
      <vt:lpstr>Wingdings 2</vt:lpstr>
      <vt:lpstr>HDOfficeLightV0</vt:lpstr>
      <vt:lpstr>Moderní framework pro mapování</vt:lpstr>
      <vt:lpstr>Tým</vt:lpstr>
      <vt:lpstr>HSLayers–NG</vt:lpstr>
      <vt:lpstr>Součásti systému</vt:lpstr>
      <vt:lpstr>HSLayers–NG</vt:lpstr>
      <vt:lpstr>Hlavní funkce </vt:lpstr>
      <vt:lpstr>Hlavní funkce </vt:lpstr>
      <vt:lpstr>Sběr VGI</vt:lpstr>
      <vt:lpstr>Sběr VGI</vt:lpstr>
      <vt:lpstr>Integrace výstupů do sociálních sítí</vt:lpstr>
      <vt:lpstr>Embeded</vt:lpstr>
      <vt:lpstr>Pilotní projekty HSLayers</vt:lpstr>
      <vt:lpstr>Příklad</vt:lpstr>
      <vt:lpstr>Aplikace</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 Sháněl</dc:creator>
  <cp:lastModifiedBy>Karel Charvát</cp:lastModifiedBy>
  <cp:revision>24</cp:revision>
  <dcterms:created xsi:type="dcterms:W3CDTF">2017-01-20T16:30:02Z</dcterms:created>
  <dcterms:modified xsi:type="dcterms:W3CDTF">2017-01-22T21:09:27Z</dcterms:modified>
</cp:coreProperties>
</file>