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7" r:id="rId3"/>
    <p:sldId id="259" r:id="rId4"/>
    <p:sldId id="286" r:id="rId5"/>
    <p:sldId id="260" r:id="rId6"/>
    <p:sldId id="261" r:id="rId7"/>
    <p:sldId id="263" r:id="rId8"/>
    <p:sldId id="264" r:id="rId9"/>
    <p:sldId id="266" r:id="rId10"/>
    <p:sldId id="281" r:id="rId11"/>
    <p:sldId id="285" r:id="rId12"/>
    <p:sldId id="284" r:id="rId13"/>
    <p:sldId id="282" r:id="rId14"/>
    <p:sldId id="268" r:id="rId15"/>
    <p:sldId id="275" r:id="rId16"/>
    <p:sldId id="276" r:id="rId17"/>
    <p:sldId id="277" r:id="rId18"/>
    <p:sldId id="278" r:id="rId19"/>
    <p:sldId id="279" r:id="rId20"/>
    <p:sldId id="280" r:id="rId21"/>
    <p:sldId id="287" r:id="rId22"/>
    <p:sldId id="288" r:id="rId23"/>
    <p:sldId id="289" r:id="rId24"/>
    <p:sldId id="291" r:id="rId25"/>
    <p:sldId id="292" r:id="rId26"/>
    <p:sldId id="294" r:id="rId27"/>
    <p:sldId id="293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EF4AB-2D09-4C9D-880A-E304C1613CF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F79AA-80D7-4DD5-B900-8D048554C9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79AA-80D7-4DD5-B900-8D048554C931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79AA-80D7-4DD5-B900-8D048554C931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79AA-80D7-4DD5-B900-8D048554C931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79AA-80D7-4DD5-B900-8D048554C931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79AA-80D7-4DD5-B900-8D048554C931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E8A8-CBA0-424E-988A-03A4FADEE731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053A-A27D-4FDD-B32D-B387F7378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E8A8-CBA0-424E-988A-03A4FADEE731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053A-A27D-4FDD-B32D-B387F7378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E8A8-CBA0-424E-988A-03A4FADEE731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053A-A27D-4FDD-B32D-B387F7378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E8A8-CBA0-424E-988A-03A4FADEE731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053A-A27D-4FDD-B32D-B387F7378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E8A8-CBA0-424E-988A-03A4FADEE731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053A-A27D-4FDD-B32D-B387F7378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E8A8-CBA0-424E-988A-03A4FADEE731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053A-A27D-4FDD-B32D-B387F7378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E8A8-CBA0-424E-988A-03A4FADEE731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053A-A27D-4FDD-B32D-B387F7378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E8A8-CBA0-424E-988A-03A4FADEE731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053A-A27D-4FDD-B32D-B387F7378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E8A8-CBA0-424E-988A-03A4FADEE731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053A-A27D-4FDD-B32D-B387F7378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E8A8-CBA0-424E-988A-03A4FADEE731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053A-A27D-4FDD-B32D-B387F7378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E8A8-CBA0-424E-988A-03A4FADEE731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053A-A27D-4FDD-B32D-B387F7378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E8A8-CBA0-424E-988A-03A4FADEE731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F053A-A27D-4FDD-B32D-B387F7378C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researchgate.net/profile/Karel_Jedlicka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www.sdi4apps.eu/open_land_u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z.linkedin.com/pub/karel-jedli%C4%8Dka/2/968/1b4" TargetMode="External"/><Relationship Id="rId5" Type="http://schemas.openxmlformats.org/officeDocument/2006/relationships/hyperlink" Target="https://scholar.google.cz/citations?user=3t_Q5LAAAAAJ&amp;hl=en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zcu.academia.edu/KarelJedli%C4%8Dka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lan4business.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tstheplan.eu/" TargetMode="External"/><Relationship Id="rId2" Type="http://schemas.openxmlformats.org/officeDocument/2006/relationships/hyperlink" Target="http://plan4business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n4business.e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plan4business.e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plan4business.e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://plan4business.e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lan4business.e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n4business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n4business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lan4business.e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lan4business.e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371600" y="2895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cs-CZ" sz="3200" dirty="0"/>
              <a:t>Otevřená mapa využití </a:t>
            </a:r>
            <a:r>
              <a:rPr lang="cs-CZ" sz="3200" dirty="0" smtClean="0"/>
              <a:t>krajiny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cs-CZ" sz="1900" dirty="0">
                <a:hlinkClick r:id="rId2"/>
              </a:rPr>
              <a:t>http://www.sdi4apps.eu/open_</a:t>
            </a:r>
            <a:r>
              <a:rPr lang="cs-CZ" sz="1900" dirty="0" err="1">
                <a:hlinkClick r:id="rId2"/>
              </a:rPr>
              <a:t>land</a:t>
            </a:r>
            <a:r>
              <a:rPr lang="cs-CZ" sz="1900" dirty="0">
                <a:hlinkClick r:id="rId2"/>
              </a:rPr>
              <a:t>_use</a:t>
            </a:r>
            <a:r>
              <a:rPr lang="cs-CZ" sz="1900" dirty="0" smtClean="0">
                <a:hlinkClick r:id="rId2"/>
              </a:rPr>
              <a:t>/</a:t>
            </a:r>
            <a:endParaRPr lang="cs-CZ" sz="1900" dirty="0" smtClean="0"/>
          </a:p>
          <a:p>
            <a:pPr marL="342900" lvl="0" indent="-342900" algn="ctr">
              <a:spcBef>
                <a:spcPct val="20000"/>
              </a:spcBef>
            </a:pPr>
            <a:endParaRPr kumimoji="0" lang="cs-CZ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Karel Charvát,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Dmitrij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Kožuch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Otakar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Čerba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Tomáš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Mildorf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AutoShape 3" descr="ResearchGat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795736" y="50772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Academia.edu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795736" y="50772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GoogleScholar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795736" y="50772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linkedin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835424" y="4932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Obrázek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7285" y="6080282"/>
            <a:ext cx="1232667" cy="423154"/>
          </a:xfrm>
          <a:prstGeom prst="rect">
            <a:avLst/>
          </a:prstGeom>
        </p:spPr>
      </p:pic>
      <p:pic>
        <p:nvPicPr>
          <p:cNvPr id="14" name="Obrázek 11" descr="http://www.plan4all.eu/wp-content/uploads/2014/05/plan4all_logo_4white_bg1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141603"/>
            <a:ext cx="1404194" cy="30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344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762000" y="130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Open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Land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Use</a:t>
            </a:r>
            <a:r>
              <a:rPr kumimoji="0" lang="cs-CZ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2612" y="5943600"/>
            <a:ext cx="1469788" cy="56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>
              <a:spcBef>
                <a:spcPts val="0"/>
              </a:spcBef>
              <a:buNone/>
            </a:pPr>
            <a:endParaRPr lang="en-US" dirty="0" smtClean="0"/>
          </a:p>
          <a:p>
            <a:pPr marL="0" algn="ctr">
              <a:spcBef>
                <a:spcPts val="0"/>
              </a:spcBef>
              <a:buNone/>
            </a:pPr>
            <a:endParaRPr lang="en-US" dirty="0"/>
          </a:p>
          <a:p>
            <a:pPr marL="0" algn="ctr">
              <a:spcBef>
                <a:spcPts val="0"/>
              </a:spcBef>
              <a:buNone/>
            </a:pPr>
            <a:r>
              <a:rPr lang="en-US" dirty="0" smtClean="0"/>
              <a:t>Hierarchical INSPIRE Land Use Classification System (HILUCS)</a:t>
            </a:r>
          </a:p>
          <a:p>
            <a:pPr marL="0" algn="ctr">
              <a:spcBef>
                <a:spcPts val="0"/>
              </a:spcBef>
              <a:buNone/>
            </a:pPr>
            <a:endParaRPr lang="en-US" b="1" dirty="0"/>
          </a:p>
          <a:p>
            <a:pPr marL="0" algn="ctr">
              <a:spcBef>
                <a:spcPts val="0"/>
              </a:spcBef>
              <a:buNone/>
            </a:pPr>
            <a:r>
              <a:rPr lang="en-US" sz="2400" dirty="0">
                <a:hlinkClick r:id="rId2"/>
              </a:rPr>
              <a:t>http://inspire.ec.europa.eu/codelist/HILUCSValue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Postup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tvorby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atributy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dirty="0" smtClean="0"/>
              <a:t>1 Primary Production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2 Secondary Production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3 Tertiary Production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4 Transport Networks Logistics And Utilities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5 Residential Use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6 Other Uses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Postup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tvorby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atributy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Postup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tvorby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atributy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835104"/>
            <a:ext cx="9175762" cy="39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Postup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tvorby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atributy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263" y="1219200"/>
            <a:ext cx="6467475" cy="51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173" y="1230039"/>
            <a:ext cx="6519655" cy="51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Postup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tvorby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geometrie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Postup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tvorby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geometrie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3694" y="1524000"/>
            <a:ext cx="5916613" cy="455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Postup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tvorby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geometrie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35892"/>
            <a:ext cx="5286349" cy="491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Postup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tvorby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geometrie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26" y="1371600"/>
            <a:ext cx="5286349" cy="491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Postup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tvorby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geometrie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26" y="1524000"/>
            <a:ext cx="5286349" cy="491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Postup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tvorby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geometrie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95400"/>
            <a:ext cx="5286349" cy="491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http://plan4business.eu/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3"/>
              </a:rPr>
              <a:t>http://www.whatstheplan.eu/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>
                <a:hlinkClick r:id="rId2"/>
              </a:rPr>
              <a:t>http://www.sdi4apps.eu/</a:t>
            </a:r>
          </a:p>
          <a:p>
            <a:pPr algn="ctr">
              <a:buNone/>
            </a:pPr>
            <a:r>
              <a:rPr lang="en-US" dirty="0">
                <a:hlinkClick r:id="rId2"/>
              </a:rPr>
              <a:t>http://www.sdi4apps.eu/open_land_use/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6764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Historie </a:t>
            </a:r>
            <a:r>
              <a:rPr lang="cs-CZ" sz="4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projektu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524000"/>
            <a:ext cx="49174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772405"/>
            <a:ext cx="2895600" cy="110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Postup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tvorby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geometrie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87915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Výstupy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- data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645" y="1066800"/>
            <a:ext cx="5104710" cy="554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Výstupy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- data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5078" y="1143000"/>
            <a:ext cx="4973845" cy="545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Výstupy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- data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4720"/>
            <a:ext cx="9144000" cy="32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5943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hlinkClick r:id="rId4"/>
              </a:rPr>
              <a:t>http://www.sdi4apps.eu/open_land_use/download/</a:t>
            </a:r>
            <a:endParaRPr lang="en-US" sz="2800" dirty="0">
              <a:hlinkClick r:id="rId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Výstupy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lužby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5943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hlinkClick r:id="rId4"/>
              </a:rPr>
              <a:t>http://www.sdi4apps.eu/open_land_use/</a:t>
            </a:r>
            <a:endParaRPr lang="en-US" sz="2800" dirty="0">
              <a:hlinkClick r:id="rId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9144000" cy="496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Výstupy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lužby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5943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hlinkClick r:id="rId4"/>
              </a:rPr>
              <a:t>http://www.sdi4apps.eu/open_land_use/</a:t>
            </a:r>
            <a:endParaRPr lang="en-US" sz="2800" dirty="0">
              <a:hlinkClick r:id="rId4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066800"/>
            <a:ext cx="9143999" cy="488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Výstupy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jiné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státy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5943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hlinkClick r:id="rId4"/>
              </a:rPr>
              <a:t>http://www.sdi4apps.eu/open_land_use/</a:t>
            </a:r>
            <a:endParaRPr lang="en-US" sz="2800" dirty="0">
              <a:hlinkClick r:id="rId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914400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nástroj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editaci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ublikace</a:t>
            </a:r>
            <a:r>
              <a:rPr lang="en-US" dirty="0" smtClean="0"/>
              <a:t> </a:t>
            </a:r>
            <a:r>
              <a:rPr lang="en-US" dirty="0" err="1" smtClean="0"/>
              <a:t>metadat</a:t>
            </a:r>
            <a:endParaRPr lang="en-US" dirty="0" smtClean="0"/>
          </a:p>
          <a:p>
            <a:r>
              <a:rPr lang="en-US" dirty="0" err="1" smtClean="0"/>
              <a:t>zpracování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států</a:t>
            </a:r>
            <a:r>
              <a:rPr lang="en-US" dirty="0" smtClean="0"/>
              <a:t> EU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Budoucnost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2705100"/>
            <a:ext cx="9144000" cy="1447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Děkuji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za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pozornost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 algn="ctr">
              <a:buNone/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(dmitrii@hsrs.cz)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1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Historie projektu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harmonizace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dat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14500" y="59436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2800" dirty="0">
                <a:hlinkClick r:id="rId3"/>
              </a:rPr>
              <a:t>http://www.</a:t>
            </a:r>
            <a:r>
              <a:rPr lang="cs-CZ" sz="2800" dirty="0" err="1">
                <a:hlinkClick r:id="rId3"/>
              </a:rPr>
              <a:t>whatstheplan.eu</a:t>
            </a:r>
            <a:r>
              <a:rPr lang="cs-CZ" sz="2800" dirty="0">
                <a:hlinkClick r:id="rId3"/>
              </a:rPr>
              <a:t>/</a:t>
            </a:r>
            <a:r>
              <a:rPr lang="cs-CZ" sz="2800" dirty="0" err="1">
                <a:hlinkClick r:id="rId3"/>
              </a:rPr>
              <a:t>viewer</a:t>
            </a:r>
            <a:endParaRPr lang="en-US" sz="2800" dirty="0">
              <a:hlinkClick r:id="rId3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500"/>
            <a:ext cx="9143999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1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Historie projektu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sběr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dat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242646"/>
            <a:ext cx="5715000" cy="46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0" y="59436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2800" dirty="0">
                <a:hlinkClick r:id="rId4"/>
              </a:rPr>
              <a:t>http://www.</a:t>
            </a:r>
            <a:r>
              <a:rPr lang="cs-CZ" sz="2800" dirty="0" err="1">
                <a:hlinkClick r:id="rId4"/>
              </a:rPr>
              <a:t>whatstheplan.eu</a:t>
            </a:r>
            <a:r>
              <a:rPr lang="cs-CZ" sz="2800" dirty="0">
                <a:hlinkClick r:id="rId4"/>
              </a:rPr>
              <a:t>/</a:t>
            </a:r>
            <a:r>
              <a:rPr lang="cs-CZ" sz="2800" dirty="0" err="1">
                <a:hlinkClick r:id="rId4"/>
              </a:rPr>
              <a:t>viewer</a:t>
            </a:r>
            <a:endParaRPr lang="en-US" sz="2800" dirty="0">
              <a:hlinkClick r:id="rId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923" y="1219200"/>
            <a:ext cx="7408154" cy="490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1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Historie projektu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sběr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dat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714500" y="59436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2800" dirty="0">
                <a:hlinkClick r:id="rId4"/>
              </a:rPr>
              <a:t>http://www.</a:t>
            </a:r>
            <a:r>
              <a:rPr lang="cs-CZ" sz="2800" dirty="0" err="1">
                <a:hlinkClick r:id="rId4"/>
              </a:rPr>
              <a:t>whatstheplan.eu</a:t>
            </a:r>
            <a:r>
              <a:rPr lang="cs-CZ" sz="2800" dirty="0">
                <a:hlinkClick r:id="rId4"/>
              </a:rPr>
              <a:t>/</a:t>
            </a:r>
            <a:r>
              <a:rPr lang="cs-CZ" sz="2800" dirty="0" err="1">
                <a:hlinkClick r:id="rId4"/>
              </a:rPr>
              <a:t>viewer</a:t>
            </a:r>
            <a:endParaRPr lang="en-US" sz="2800" dirty="0">
              <a:hlinkClick r:id="rId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6764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Historie </a:t>
            </a:r>
            <a:r>
              <a:rPr lang="cs-CZ" sz="4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projektu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543050" y="5943600"/>
            <a:ext cx="60579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2800" dirty="0" smtClean="0">
                <a:hlinkClick r:id="rId3"/>
              </a:rPr>
              <a:t>http://www.</a:t>
            </a:r>
            <a:r>
              <a:rPr lang="cs-CZ" sz="2800" dirty="0" err="1" smtClean="0">
                <a:hlinkClick r:id="rId3"/>
              </a:rPr>
              <a:t>whatstheplan.eu</a:t>
            </a:r>
            <a:r>
              <a:rPr lang="cs-CZ" sz="2800" dirty="0" smtClean="0">
                <a:hlinkClick r:id="rId3"/>
              </a:rPr>
              <a:t>/</a:t>
            </a:r>
            <a:r>
              <a:rPr lang="cs-CZ" sz="2800" dirty="0" err="1" smtClean="0">
                <a:hlinkClick r:id="rId3"/>
              </a:rPr>
              <a:t>evaluator</a:t>
            </a:r>
            <a:endParaRPr lang="en-US" sz="2800" dirty="0">
              <a:hlinkClick r:id="rId3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6764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Historie </a:t>
            </a:r>
            <a:r>
              <a:rPr lang="cs-CZ" sz="4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projektu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543050" y="5943600"/>
            <a:ext cx="60579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2800" dirty="0" smtClean="0">
                <a:hlinkClick r:id="rId3"/>
              </a:rPr>
              <a:t>http://www.</a:t>
            </a:r>
            <a:r>
              <a:rPr lang="cs-CZ" sz="2800" dirty="0" err="1" smtClean="0">
                <a:hlinkClick r:id="rId3"/>
              </a:rPr>
              <a:t>whatstheplan.eu</a:t>
            </a:r>
            <a:r>
              <a:rPr lang="cs-CZ" sz="2800" dirty="0" smtClean="0">
                <a:hlinkClick r:id="rId3"/>
              </a:rPr>
              <a:t>/</a:t>
            </a:r>
            <a:r>
              <a:rPr lang="cs-CZ" sz="2800" dirty="0" err="1" smtClean="0">
                <a:hlinkClick r:id="rId3"/>
              </a:rPr>
              <a:t>evaluator</a:t>
            </a:r>
            <a:endParaRPr lang="en-US" sz="2800" dirty="0">
              <a:hlinkClick r:id="rId3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8398" y="1066800"/>
            <a:ext cx="6447204" cy="514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dirty="0" err="1" smtClean="0"/>
              <a:t>Vytvořit</a:t>
            </a: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 marL="0">
              <a:spcBef>
                <a:spcPts val="0"/>
              </a:spcBef>
            </a:pPr>
            <a:r>
              <a:rPr lang="en-US" b="1" dirty="0" err="1"/>
              <a:t>b</a:t>
            </a:r>
            <a:r>
              <a:rPr lang="en-US" b="1" dirty="0" err="1" smtClean="0"/>
              <a:t>ezešvou</a:t>
            </a:r>
            <a:endParaRPr lang="en-US" b="1" dirty="0" smtClean="0"/>
          </a:p>
          <a:p>
            <a:pPr marL="0">
              <a:spcBef>
                <a:spcPts val="0"/>
              </a:spcBef>
            </a:pPr>
            <a:r>
              <a:rPr lang="en-US" b="1" dirty="0" err="1"/>
              <a:t>h</a:t>
            </a:r>
            <a:r>
              <a:rPr lang="en-US" b="1" dirty="0" err="1" smtClean="0"/>
              <a:t>armonizovanou</a:t>
            </a:r>
            <a:endParaRPr lang="en-US" b="1" dirty="0" smtClean="0"/>
          </a:p>
          <a:p>
            <a:pPr marL="0">
              <a:spcBef>
                <a:spcPts val="0"/>
              </a:spcBef>
            </a:pPr>
            <a:r>
              <a:rPr lang="en-US" b="1" dirty="0" err="1"/>
              <a:t>v</a:t>
            </a:r>
            <a:r>
              <a:rPr lang="en-US" b="1" dirty="0" err="1" smtClean="0"/>
              <a:t>ektorovou</a:t>
            </a:r>
            <a:endParaRPr lang="en-US" b="1" dirty="0" smtClean="0"/>
          </a:p>
          <a:p>
            <a:pPr marL="0">
              <a:spcBef>
                <a:spcPts val="0"/>
              </a:spcBef>
            </a:pPr>
            <a:r>
              <a:rPr lang="en-US" b="1" dirty="0" err="1" smtClean="0"/>
              <a:t>celoevropskou</a:t>
            </a:r>
            <a:endParaRPr lang="en-US" b="1" dirty="0" smtClean="0"/>
          </a:p>
          <a:p>
            <a:pPr marL="0">
              <a:spcBef>
                <a:spcPts val="0"/>
              </a:spcBef>
              <a:buNone/>
            </a:pPr>
            <a:endParaRPr lang="en-US" b="1" dirty="0"/>
          </a:p>
          <a:p>
            <a:pPr marL="0">
              <a:spcBef>
                <a:spcPts val="0"/>
              </a:spcBef>
              <a:buNone/>
            </a:pPr>
            <a:r>
              <a:rPr lang="en-US" dirty="0" err="1" smtClean="0"/>
              <a:t>databázi</a:t>
            </a:r>
            <a:r>
              <a:rPr lang="en-US" dirty="0" smtClean="0"/>
              <a:t> </a:t>
            </a:r>
            <a:r>
              <a:rPr lang="en-US" dirty="0" err="1" smtClean="0"/>
              <a:t>využití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i="1" dirty="0" smtClean="0"/>
              <a:t>co </a:t>
            </a:r>
            <a:r>
              <a:rPr lang="en-US" b="1" i="1" dirty="0" err="1" smtClean="0"/>
              <a:t>nejpodrobnější</a:t>
            </a:r>
            <a:r>
              <a:rPr lang="en-US" b="1" i="1" dirty="0" smtClean="0"/>
              <a:t> </a:t>
            </a:r>
            <a:r>
              <a:rPr lang="en-US" dirty="0" err="1" smtClean="0"/>
              <a:t>úrovni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Cíl projektu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err="1" smtClean="0"/>
              <a:t>Česká</a:t>
            </a:r>
            <a:r>
              <a:rPr lang="en-US" dirty="0" smtClean="0"/>
              <a:t> </a:t>
            </a:r>
            <a:r>
              <a:rPr lang="en-US" dirty="0" err="1" smtClean="0"/>
              <a:t>republika</a:t>
            </a:r>
            <a:r>
              <a:rPr lang="en-US" dirty="0" smtClean="0"/>
              <a:t>: </a:t>
            </a:r>
          </a:p>
          <a:p>
            <a:pPr marL="0">
              <a:spcBef>
                <a:spcPts val="0"/>
              </a:spcBef>
            </a:pPr>
            <a:r>
              <a:rPr lang="en-US" b="1" dirty="0" err="1" smtClean="0"/>
              <a:t>katastrální</a:t>
            </a:r>
            <a:r>
              <a:rPr lang="en-US" b="1" dirty="0" smtClean="0"/>
              <a:t> </a:t>
            </a:r>
            <a:r>
              <a:rPr lang="en-US" b="1" dirty="0" err="1" smtClean="0"/>
              <a:t>mapa</a:t>
            </a:r>
            <a:endParaRPr lang="en-US" b="1" dirty="0" smtClean="0"/>
          </a:p>
          <a:p>
            <a:pPr marL="0">
              <a:spcBef>
                <a:spcPts val="0"/>
              </a:spcBef>
            </a:pPr>
            <a:r>
              <a:rPr lang="en-US" b="1" dirty="0" smtClean="0"/>
              <a:t>LPIS</a:t>
            </a:r>
          </a:p>
          <a:p>
            <a:pPr marL="0">
              <a:spcBef>
                <a:spcPts val="0"/>
              </a:spcBef>
            </a:pPr>
            <a:r>
              <a:rPr lang="en-US" b="1" dirty="0" smtClean="0"/>
              <a:t>Urban Atlas</a:t>
            </a:r>
          </a:p>
          <a:p>
            <a:pPr marL="0">
              <a:spcBef>
                <a:spcPts val="0"/>
              </a:spcBef>
            </a:pPr>
            <a:r>
              <a:rPr lang="en-US" b="1" dirty="0" smtClean="0"/>
              <a:t>CORINE </a:t>
            </a:r>
            <a:r>
              <a:rPr lang="en-US" b="1" dirty="0" err="1" smtClean="0"/>
              <a:t>Landcover</a:t>
            </a:r>
            <a:endParaRPr lang="en-US" b="1" dirty="0" smtClean="0"/>
          </a:p>
          <a:p>
            <a:pPr marL="0">
              <a:spcBef>
                <a:spcPts val="0"/>
              </a:spcBef>
              <a:buNone/>
            </a:pP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714500" y="1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Zdroje dat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236</Words>
  <Application>Microsoft Office PowerPoint</Application>
  <PresentationFormat>On-screen Show (4:3)</PresentationFormat>
  <Paragraphs>83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Land Use – jsme schopni vytvořit jednotnou evropskou databázi land use?</dc:title>
  <dc:creator>Zmicjer</dc:creator>
  <cp:lastModifiedBy>Zmicjer</cp:lastModifiedBy>
  <cp:revision>19</cp:revision>
  <dcterms:created xsi:type="dcterms:W3CDTF">2016-01-18T02:36:35Z</dcterms:created>
  <dcterms:modified xsi:type="dcterms:W3CDTF">2016-01-18T07:50:35Z</dcterms:modified>
</cp:coreProperties>
</file>