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7" r:id="rId2"/>
    <p:sldId id="264" r:id="rId3"/>
    <p:sldId id="266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BC00"/>
    <a:srgbClr val="191919"/>
    <a:srgbClr val="0099CC"/>
    <a:srgbClr val="50008E"/>
    <a:srgbClr val="8D2ADB"/>
    <a:srgbClr val="658F21"/>
    <a:srgbClr val="828E0E"/>
    <a:srgbClr val="7FB32A"/>
    <a:srgbClr val="CADB2A"/>
    <a:srgbClr val="51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34032-8D6D-4C0C-89D8-C9D975949D29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5E647-DF51-4132-9FEA-2D95BC70208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368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4D63-C296-4C01-8D00-78CDE9652377}" type="datetimeFigureOut">
              <a:rPr lang="es-ES" smtClean="0"/>
              <a:pPr/>
              <a:t>23/01/2017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CB82-54AA-40ED-B137-59880ACD04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914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CB82-54AA-40ED-B137-59880ACD0477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51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057400"/>
            <a:ext cx="8229600" cy="381000"/>
          </a:xfrm>
          <a:noFill/>
        </p:spPr>
        <p:txBody>
          <a:bodyPr anchor="ctr"/>
          <a:lstStyle>
            <a:lvl1pPr algn="l">
              <a:defRPr sz="3200" b="1">
                <a:solidFill>
                  <a:srgbClr val="0099CC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514600"/>
            <a:ext cx="8229600" cy="3834318"/>
          </a:xfrm>
          <a:noFill/>
        </p:spPr>
        <p:txBody>
          <a:bodyPr anchor="t">
            <a:normAutofit/>
          </a:bodyPr>
          <a:lstStyle>
            <a:lvl1pPr marL="514350" indent="-514350" algn="l">
              <a:buClr>
                <a:srgbClr val="A1BC00"/>
              </a:buClr>
              <a:buFont typeface="+mj-lt"/>
              <a:buAutoNum type="arabicPeriod"/>
              <a:defRPr sz="22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Project vision</a:t>
            </a:r>
          </a:p>
          <a:p>
            <a:r>
              <a:rPr lang="en-GB" noProof="0" dirty="0" smtClean="0"/>
              <a:t>Project Context</a:t>
            </a:r>
          </a:p>
          <a:p>
            <a:r>
              <a:rPr lang="en-GB" noProof="0" dirty="0" smtClean="0"/>
              <a:t>…</a:t>
            </a:r>
          </a:p>
          <a:p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934200" y="6475200"/>
            <a:ext cx="1828800" cy="23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200" smtClean="0">
                <a:solidFill>
                  <a:srgbClr val="191919"/>
                </a:solidFill>
              </a:rPr>
              <a:pPr algn="r"/>
              <a:t>‹#›</a:t>
            </a:fld>
            <a:endParaRPr lang="es-ES" sz="1200" dirty="0">
              <a:solidFill>
                <a:srgbClr val="19191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457200" y="6475200"/>
            <a:ext cx="58680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B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-project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05" y="609600"/>
            <a:ext cx="3490190" cy="1143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8077200" cy="860425"/>
          </a:xfrm>
          <a:noFill/>
        </p:spPr>
        <p:txBody>
          <a:bodyPr anchor="ctr"/>
          <a:lstStyle>
            <a:lvl1pPr algn="ctr">
              <a:defRPr>
                <a:solidFill>
                  <a:srgbClr val="0099CC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124200"/>
            <a:ext cx="6705600" cy="9906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A1BC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705600" y="6475200"/>
            <a:ext cx="1828800" cy="23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200" smtClean="0">
                <a:solidFill>
                  <a:srgbClr val="191919"/>
                </a:solidFill>
              </a:rPr>
              <a:pPr algn="r"/>
              <a:t>‹#›</a:t>
            </a:fld>
            <a:endParaRPr lang="es-ES" sz="1200" dirty="0">
              <a:solidFill>
                <a:srgbClr val="191919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457200" y="6475200"/>
            <a:ext cx="58680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B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-project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42" y="609600"/>
            <a:ext cx="2697008" cy="9144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>
              <a:buClr>
                <a:srgbClr val="A1BC00"/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742950" indent="-285750">
              <a:buClr>
                <a:srgbClr val="A1BC00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A1BC00"/>
              </a:buClr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A1BC00"/>
              </a:buClr>
              <a:defRPr sz="1800">
                <a:solidFill>
                  <a:schemeClr val="bg2">
                    <a:lumMod val="75000"/>
                  </a:schemeClr>
                </a:solidFill>
              </a:defRPr>
            </a:lvl4pPr>
            <a:lvl5pPr>
              <a:buClr>
                <a:srgbClr val="A1BC00"/>
              </a:buClr>
              <a:defRPr sz="1600" baseline="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533400"/>
          </a:xfrm>
        </p:spPr>
        <p:txBody>
          <a:bodyPr anchor="t"/>
          <a:lstStyle>
            <a:lvl1pPr algn="l">
              <a:defRPr sz="2800" b="1" baseline="0">
                <a:solidFill>
                  <a:srgbClr val="0099C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0" y="6475200"/>
            <a:ext cx="1828800" cy="23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470591-ECA6-40AF-8DB2-01143183E9A3}" type="slidenum">
              <a:rPr lang="es-ES" sz="1200" smtClean="0">
                <a:solidFill>
                  <a:srgbClr val="191919"/>
                </a:solidFill>
              </a:rPr>
              <a:pPr algn="r"/>
              <a:t>‹#›</a:t>
            </a:fld>
            <a:endParaRPr lang="es-ES" sz="1200" dirty="0">
              <a:solidFill>
                <a:srgbClr val="191919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457200" y="6475200"/>
            <a:ext cx="58680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C426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1BC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ie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-project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.eu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96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91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585"/>
            <a:ext cx="8229600" cy="5171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5867400" cy="457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476999"/>
            <a:ext cx="21336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239592-4186-4298-8335-FCC810C624B6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58674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dirty="0" smtClean="0">
                <a:solidFill>
                  <a:srgbClr val="191919"/>
                </a:solidFill>
              </a:rPr>
              <a:t>www.</a:t>
            </a:r>
            <a:r>
              <a:rPr lang="es-ES" dirty="0" smtClean="0">
                <a:solidFill>
                  <a:srgbClr val="828E0E"/>
                </a:solidFill>
              </a:rPr>
              <a:t>food</a:t>
            </a:r>
            <a:r>
              <a:rPr lang="es-ES" dirty="0" smtClean="0">
                <a:solidFill>
                  <a:srgbClr val="0099CC"/>
                </a:solidFill>
              </a:rPr>
              <a:t>ie</a:t>
            </a:r>
            <a:r>
              <a:rPr lang="es-ES" dirty="0" smtClean="0">
                <a:solidFill>
                  <a:schemeClr val="tx1"/>
                </a:solidFill>
              </a:rPr>
              <a:t>-project</a:t>
            </a:r>
            <a:r>
              <a:rPr lang="es-ES" dirty="0" smtClean="0">
                <a:solidFill>
                  <a:srgbClr val="191919"/>
                </a:solidFill>
              </a:rPr>
              <a:t>.eu</a:t>
            </a:r>
            <a:endParaRPr lang="en-US" dirty="0">
              <a:solidFill>
                <a:srgbClr val="19191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823633"/>
            <a:ext cx="8686800" cy="14567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 userDrawn="1"/>
        </p:nvSpPr>
        <p:spPr>
          <a:xfrm>
            <a:off x="0" y="823633"/>
            <a:ext cx="457200" cy="14567"/>
          </a:xfrm>
          <a:prstGeom prst="rect">
            <a:avLst/>
          </a:prstGeom>
          <a:solidFill>
            <a:srgbClr val="A1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7936"/>
            <a:ext cx="1676400" cy="55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3" r:id="rId5"/>
    <p:sldLayoutId id="214748366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2600325" algn="l"/>
        </a:tabLst>
        <a:defRPr sz="2800" b="1" i="0" kern="1200">
          <a:solidFill>
            <a:srgbClr val="0099CC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1BC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1BC00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1BC00"/>
        </a:buClr>
        <a:buFont typeface="Wingdings" pitchFamily="2" charset="2"/>
        <a:buChar char="§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10512" y="2496280"/>
            <a:ext cx="7737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 err="1">
                <a:solidFill>
                  <a:srgbClr val="A1BC00"/>
                </a:solidFill>
              </a:rPr>
              <a:t>Farm</a:t>
            </a:r>
            <a:r>
              <a:rPr lang="cs-CZ" sz="3400" b="1" dirty="0">
                <a:solidFill>
                  <a:srgbClr val="A1BC00"/>
                </a:solidFill>
              </a:rPr>
              <a:t> Telemetry</a:t>
            </a:r>
            <a:endParaRPr lang="en-US" sz="3400" b="1" dirty="0">
              <a:solidFill>
                <a:srgbClr val="A1B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A1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BC562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11" y="457200"/>
            <a:ext cx="4065377" cy="18151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0512" y="5799621"/>
            <a:ext cx="5995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>
                    <a:lumMod val="65000"/>
                  </a:schemeClr>
                </a:solidFill>
              </a:rPr>
              <a:t>OTEVŘENÁ DATA A OTEVŘENÝ SOFTWARE NEJEN PRO KOMERČNÍ SEKTOR</a:t>
            </a:r>
          </a:p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Praha, 23. ledna 2017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6712" y="3260492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Karel Charvát jr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., WIRELESSINFO</a:t>
            </a:r>
          </a:p>
          <a:p>
            <a:r>
              <a:rPr lang="cs-CZ" sz="1600" b="1" dirty="0">
                <a:solidFill>
                  <a:schemeClr val="bg1">
                    <a:lumMod val="65000"/>
                  </a:schemeClr>
                </a:solidFill>
              </a:rPr>
              <a:t>Vojtěch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Lukas, </a:t>
            </a:r>
            <a:r>
              <a:rPr lang="cs-CZ" sz="1600" b="1" dirty="0">
                <a:solidFill>
                  <a:schemeClr val="bg1">
                    <a:lumMod val="65000"/>
                  </a:schemeClr>
                </a:solidFill>
              </a:rPr>
              <a:t>Mendelova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univerzita/WIRELESSINFO</a:t>
            </a:r>
            <a:endParaRPr lang="cs-CZ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Marek </a:t>
            </a:r>
            <a:r>
              <a:rPr lang="cs-CZ" sz="1600" b="1" dirty="0" err="1" smtClean="0">
                <a:solidFill>
                  <a:schemeClr val="bg1">
                    <a:lumMod val="65000"/>
                  </a:schemeClr>
                </a:solidFill>
              </a:rPr>
              <a:t>ŠplíchaL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WIRELESSINFO</a:t>
            </a:r>
          </a:p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Michal Kepka</a:t>
            </a:r>
          </a:p>
          <a:p>
            <a:r>
              <a:rPr lang="cs-CZ" sz="1600" b="1" dirty="0">
                <a:solidFill>
                  <a:schemeClr val="bg1">
                    <a:lumMod val="65000"/>
                  </a:schemeClr>
                </a:solidFill>
              </a:rPr>
              <a:t>Tomáš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Řezník, </a:t>
            </a:r>
            <a:r>
              <a:rPr lang="cs-CZ" sz="1600" b="1" dirty="0">
                <a:solidFill>
                  <a:schemeClr val="bg1">
                    <a:lumMod val="65000"/>
                  </a:schemeClr>
                </a:solidFill>
              </a:rPr>
              <a:t>Masarykova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univerzita/WIRELESSINFO</a:t>
            </a:r>
          </a:p>
          <a:p>
            <a:r>
              <a:rPr lang="cs-CZ" sz="1600" b="1" dirty="0">
                <a:solidFill>
                  <a:schemeClr val="bg1">
                    <a:lumMod val="65000"/>
                  </a:schemeClr>
                </a:solidFill>
              </a:rPr>
              <a:t>Zbyněk Křivánek,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WIRELESSINFO</a:t>
            </a:r>
          </a:p>
          <a:p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Karel Charvát</a:t>
            </a:r>
            <a:r>
              <a:rPr lang="cs-CZ" sz="16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1600" b="1" dirty="0" smtClean="0">
                <a:solidFill>
                  <a:schemeClr val="bg1">
                    <a:lumMod val="65000"/>
                  </a:schemeClr>
                </a:solidFill>
              </a:rPr>
              <a:t>WIRELESSINFO</a:t>
            </a:r>
            <a:endParaRPr lang="cs-CZ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10400" y="5103638"/>
            <a:ext cx="1935432" cy="1569492"/>
            <a:chOff x="5876296" y="3950653"/>
            <a:chExt cx="1593824" cy="1219551"/>
          </a:xfrm>
        </p:grpSpPr>
        <p:sp>
          <p:nvSpPr>
            <p:cNvPr id="17" name="Date Placeholder 3"/>
            <p:cNvSpPr txBox="1">
              <a:spLocks/>
            </p:cNvSpPr>
            <p:nvPr/>
          </p:nvSpPr>
          <p:spPr>
            <a:xfrm>
              <a:off x="5876296" y="3950653"/>
              <a:ext cx="1588016" cy="230400"/>
            </a:xfrm>
            <a:prstGeom prst="rect">
              <a:avLst/>
            </a:prstGeom>
          </p:spPr>
          <p:txBody>
            <a:bodyPr vert="horz" lIns="0" tIns="45720" rIns="0" bIns="45720" rtlCol="0" anchor="ctr"/>
            <a:lstStyle>
              <a:lvl1pPr algn="l">
                <a:defRPr sz="1200">
                  <a:solidFill>
                    <a:srgbClr val="0C4262"/>
                  </a:solidFill>
                </a:defRPr>
              </a:lvl1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</a:t>
              </a: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A1BC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food</a:t>
              </a: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99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ie</a:t>
              </a:r>
              <a:r>
                <a:rPr kumimoji="0" lang="es-E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-project.eu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6 Rectángulo"/>
            <p:cNvSpPr/>
            <p:nvPr/>
          </p:nvSpPr>
          <p:spPr>
            <a:xfrm>
              <a:off x="5876296" y="4946050"/>
              <a:ext cx="1588016" cy="20328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dist"/>
              <a:r>
                <a:rPr lang="en-US" sz="1100" b="1" dirty="0">
                  <a:solidFill>
                    <a:schemeClr val="bg1">
                      <a:lumMod val="65000"/>
                    </a:schemeClr>
                  </a:solidFill>
                </a:rPr>
                <a:t>Grant agreement no: 621074</a:t>
              </a:r>
            </a:p>
          </p:txBody>
        </p:sp>
        <p:pic>
          <p:nvPicPr>
            <p:cNvPr id="19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6296" y="4181053"/>
              <a:ext cx="882980" cy="599909"/>
            </a:xfrm>
            <a:prstGeom prst="rect">
              <a:avLst/>
            </a:prstGeom>
          </p:spPr>
        </p:pic>
        <p:grpSp>
          <p:nvGrpSpPr>
            <p:cNvPr id="20" name="10 Grupo"/>
            <p:cNvGrpSpPr/>
            <p:nvPr/>
          </p:nvGrpSpPr>
          <p:grpSpPr>
            <a:xfrm>
              <a:off x="6803164" y="4181053"/>
              <a:ext cx="666956" cy="601200"/>
              <a:chOff x="393506" y="5606583"/>
              <a:chExt cx="916995" cy="902633"/>
            </a:xfrm>
          </p:grpSpPr>
          <p:sp>
            <p:nvSpPr>
              <p:cNvPr id="22" name="9 Rectángulo"/>
              <p:cNvSpPr/>
              <p:nvPr/>
            </p:nvSpPr>
            <p:spPr>
              <a:xfrm>
                <a:off x="393506" y="5606583"/>
                <a:ext cx="916995" cy="90263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pic>
            <p:nvPicPr>
              <p:cNvPr id="24" name="Picture 2" descr="Preview of your QR Cod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605" y="5668188"/>
                <a:ext cx="779521" cy="7795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5876296" y="4790993"/>
              <a:ext cx="1588016" cy="37921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dist"/>
              <a:r>
                <a:rPr lang="en-GB" sz="1100" b="1" dirty="0">
                  <a:solidFill>
                    <a:schemeClr val="bg1">
                      <a:lumMod val="65000"/>
                    </a:schemeClr>
                  </a:solidFill>
                </a:rPr>
                <a:t>CIP-ICT-PSP-2013-7 Pilot Type </a:t>
              </a:r>
              <a:r>
                <a:rPr lang="en-GB" sz="1100" b="1" dirty="0" smtClean="0">
                  <a:solidFill>
                    <a:schemeClr val="bg1">
                      <a:lumMod val="65000"/>
                    </a:schemeClr>
                  </a:solidFill>
                </a:rPr>
                <a:t>B</a:t>
              </a:r>
              <a:endParaRPr lang="en-GB" sz="11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054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Nástroj pro zaznamenávání, zpracování a analýzu dat z traktorů</a:t>
            </a:r>
          </a:p>
          <a:p>
            <a:pPr lvl="1"/>
            <a:r>
              <a:rPr lang="cs-CZ" sz="2000" dirty="0" smtClean="0"/>
              <a:t>Zaznamenávání pozic a dalších údajů</a:t>
            </a:r>
          </a:p>
          <a:p>
            <a:pPr lvl="1"/>
            <a:r>
              <a:rPr lang="cs-CZ" sz="2000" dirty="0" smtClean="0"/>
              <a:t>Zobrazení aktuální polohy</a:t>
            </a:r>
          </a:p>
          <a:p>
            <a:pPr lvl="1"/>
            <a:r>
              <a:rPr lang="cs-CZ" sz="2000" dirty="0" smtClean="0"/>
              <a:t>Souhrnné i detailní přehledy za jednotlivé traktory</a:t>
            </a:r>
          </a:p>
          <a:p>
            <a:pPr lvl="1"/>
            <a:r>
              <a:rPr lang="cs-CZ" sz="2000" dirty="0" smtClean="0"/>
              <a:t>Přehledy za pozemky</a:t>
            </a:r>
          </a:p>
          <a:p>
            <a:pPr lvl="1"/>
            <a:r>
              <a:rPr lang="cs-CZ" sz="2000" dirty="0" smtClean="0"/>
              <a:t>Porovnání částí pozemku (management zóny)</a:t>
            </a:r>
          </a:p>
          <a:p>
            <a:r>
              <a:rPr lang="cs-CZ" sz="2000" dirty="0" smtClean="0"/>
              <a:t>Pomoc při tvorbě výkazů a podpora rozhodování pro  management farmy nebo agronoma </a:t>
            </a:r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aplikace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038600"/>
            <a:ext cx="4433788" cy="18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4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Sledovací jednotky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68" y="1543708"/>
            <a:ext cx="277430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TKM2, fons, gps, rtk sí&amp;tcaron;ové &amp;rcaron;ešení, rtk korekce, p&amp;rcaron;esnot v zem&amp;ecaron;d&amp;ecaron;lství, gps-agro, agrortk, rtk modem, rtk modemy, env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26335"/>
            <a:ext cx="2945153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14400" y="117437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Teltonika</a:t>
            </a:r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44476" y="117437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Fons</a:t>
            </a:r>
            <a:endParaRPr lang="en-US" dirty="0"/>
          </a:p>
        </p:txBody>
      </p:sp>
      <p:sp>
        <p:nvSpPr>
          <p:cNvPr id="10" name="Zástupný symbol pro obsah 4"/>
          <p:cNvSpPr>
            <a:spLocks noGrp="1"/>
          </p:cNvSpPr>
          <p:nvPr>
            <p:ph idx="1"/>
          </p:nvPr>
        </p:nvSpPr>
        <p:spPr>
          <a:xfrm>
            <a:off x="425824" y="3543761"/>
            <a:ext cx="8229600" cy="968188"/>
          </a:xfrm>
        </p:spPr>
        <p:txBody>
          <a:bodyPr/>
          <a:lstStyle/>
          <a:p>
            <a:r>
              <a:rPr lang="cs-CZ" dirty="0" err="1" smtClean="0"/>
              <a:t>Teltonika</a:t>
            </a:r>
            <a:r>
              <a:rPr lang="cs-CZ" dirty="0" smtClean="0"/>
              <a:t>: získávání  dat prováděno vlastními prostředky</a:t>
            </a:r>
          </a:p>
          <a:p>
            <a:r>
              <a:rPr lang="cs-CZ" dirty="0" err="1" smtClean="0"/>
              <a:t>Fons</a:t>
            </a:r>
            <a:r>
              <a:rPr lang="cs-CZ" dirty="0" smtClean="0"/>
              <a:t>: využíváme API poskytované firmou </a:t>
            </a:r>
            <a:r>
              <a:rPr lang="cs-CZ" dirty="0" err="1"/>
              <a:t>F</a:t>
            </a:r>
            <a:r>
              <a:rPr lang="cs-CZ" dirty="0" err="1" smtClean="0"/>
              <a:t>ons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875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přehled pro traktor</a:t>
            </a:r>
            <a:endParaRPr lang="en-US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6286500" cy="30228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609" y="3657600"/>
            <a:ext cx="5271059" cy="20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Přehledy pro pozemek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0"/>
            <a:ext cx="6428209" cy="2781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3094549" cy="17526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981075"/>
            <a:ext cx="4353864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Přehledy pro zóny v rámci pozemku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5584148" cy="9953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5800" y="4762641"/>
            <a:ext cx="1358431" cy="11906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990600"/>
            <a:ext cx="1240175" cy="209073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219200"/>
            <a:ext cx="5516554" cy="1066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419600" y="4762641"/>
            <a:ext cx="1816846" cy="13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04800" y="990600"/>
            <a:ext cx="5486400" cy="47244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Využívané v současnosti</a:t>
            </a:r>
          </a:p>
          <a:p>
            <a:pPr lvl="1"/>
            <a:r>
              <a:rPr lang="cs-CZ" dirty="0" smtClean="0"/>
              <a:t>LPIS</a:t>
            </a:r>
          </a:p>
          <a:p>
            <a:pPr lvl="2"/>
            <a:r>
              <a:rPr lang="cs-CZ" dirty="0"/>
              <a:t>Možno volně stáhnout v souborech po jednotlivých katastrálních územích, nebo na vyžádání zdarma získat od Ministerstva zemědělství datovou sadu za celou ČR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Využíváno pro získání hranic půdních bloků na sledovaných farmách</a:t>
            </a:r>
          </a:p>
          <a:p>
            <a:pPr lvl="1"/>
            <a:r>
              <a:rPr lang="en-US" dirty="0"/>
              <a:t>Enhanced Vegetation Index (EVI)</a:t>
            </a:r>
          </a:p>
          <a:p>
            <a:pPr lvl="2"/>
            <a:r>
              <a:rPr lang="cs-CZ" dirty="0" smtClean="0"/>
              <a:t>Datové sady získané z </a:t>
            </a:r>
            <a:r>
              <a:rPr lang="cs-CZ" dirty="0" err="1" smtClean="0"/>
              <a:t>Landsat</a:t>
            </a:r>
            <a:r>
              <a:rPr lang="cs-CZ" dirty="0" smtClean="0"/>
              <a:t> 5, </a:t>
            </a:r>
            <a:r>
              <a:rPr lang="cs-CZ" dirty="0" err="1" smtClean="0"/>
              <a:t>Landsat</a:t>
            </a:r>
            <a:r>
              <a:rPr lang="cs-CZ" dirty="0" smtClean="0"/>
              <a:t> 8</a:t>
            </a:r>
          </a:p>
          <a:p>
            <a:pPr lvl="2"/>
            <a:r>
              <a:rPr lang="cs-CZ" dirty="0" smtClean="0"/>
              <a:t>Využíváno pro výpočet výnosového potenciálu</a:t>
            </a:r>
          </a:p>
          <a:p>
            <a:r>
              <a:rPr lang="cs-CZ" dirty="0" smtClean="0"/>
              <a:t>Plánované v budoucnu</a:t>
            </a:r>
          </a:p>
          <a:p>
            <a:pPr lvl="1"/>
            <a:r>
              <a:rPr lang="cs-CZ" dirty="0" smtClean="0"/>
              <a:t>Silniční síť využívající dopravní datový model</a:t>
            </a:r>
          </a:p>
          <a:p>
            <a:pPr lvl="1"/>
            <a:r>
              <a:rPr lang="cs-CZ" dirty="0"/>
              <a:t>Rozšíření INSPIRE datového modelu pro dopravní sítě</a:t>
            </a:r>
          </a:p>
          <a:p>
            <a:pPr lvl="2"/>
            <a:r>
              <a:rPr lang="cs-CZ" dirty="0"/>
              <a:t>SDI4Apps, </a:t>
            </a:r>
            <a:r>
              <a:rPr lang="cs-CZ" dirty="0" err="1"/>
              <a:t>OpenTransportNet</a:t>
            </a:r>
            <a:r>
              <a:rPr lang="cs-CZ" dirty="0"/>
              <a:t>, </a:t>
            </a:r>
            <a:r>
              <a:rPr lang="cs-CZ" dirty="0" smtClean="0"/>
              <a:t>Plan4All + rozšíření FOODIE </a:t>
            </a:r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na otevřená data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78" y="977153"/>
            <a:ext cx="2835251" cy="1981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90" y="3048000"/>
            <a:ext cx="134231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Souvislost s datovým modelem FOODIE</a:t>
            </a:r>
            <a:endParaRPr lang="en-US" sz="2400" dirty="0"/>
          </a:p>
        </p:txBody>
      </p:sp>
      <p:pic>
        <p:nvPicPr>
          <p:cNvPr id="6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288178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5029199" y="1066800"/>
            <a:ext cx="3917839" cy="137159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rgbClr val="A1BC00"/>
              </a:buClr>
            </a:pPr>
            <a:r>
              <a:rPr lang="cs-CZ" sz="1400" b="1" dirty="0"/>
              <a:t>P</a:t>
            </a:r>
            <a:r>
              <a:rPr lang="cs-CZ" sz="1400" b="1" dirty="0" smtClean="0"/>
              <a:t>ůdní bloky </a:t>
            </a:r>
            <a:r>
              <a:rPr lang="cs-CZ" sz="1400" dirty="0" smtClean="0"/>
              <a:t>Pokud není pozemek dělený plot = </a:t>
            </a:r>
            <a:r>
              <a:rPr lang="cs-CZ" sz="1400" dirty="0" err="1" smtClean="0"/>
              <a:t>site</a:t>
            </a:r>
            <a:endParaRPr lang="en-US" sz="1400" dirty="0" smtClean="0"/>
          </a:p>
          <a:p>
            <a:pPr marL="285750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r>
              <a:rPr lang="cs-CZ" sz="1400" dirty="0" smtClean="0"/>
              <a:t>V České republice </a:t>
            </a:r>
            <a:r>
              <a:rPr lang="en-US" sz="1400" dirty="0" smtClean="0"/>
              <a:t>– </a:t>
            </a:r>
            <a:r>
              <a:rPr lang="en-US" sz="1400" b="1" dirty="0" smtClean="0"/>
              <a:t>open data</a:t>
            </a:r>
            <a:r>
              <a:rPr lang="cs-CZ" sz="1400" b="1" dirty="0" smtClean="0"/>
              <a:t> (LPIS)</a:t>
            </a:r>
            <a:endParaRPr lang="en-US" sz="1400" b="1" dirty="0" smtClean="0"/>
          </a:p>
          <a:p>
            <a:pPr marL="285750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r>
              <a:rPr lang="cs-CZ" sz="1400" dirty="0" smtClean="0"/>
              <a:t>Ve většině ostatních zemí EU musí  být hranice pozemků získány přímo od farmáře.</a:t>
            </a:r>
            <a:endParaRPr lang="en-US" sz="1400" dirty="0" smtClean="0"/>
          </a:p>
          <a:p>
            <a:pPr marL="285750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742950" lvl="1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sp>
        <p:nvSpPr>
          <p:cNvPr id="10" name="Volný tvar 9"/>
          <p:cNvSpPr/>
          <p:nvPr/>
        </p:nvSpPr>
        <p:spPr>
          <a:xfrm>
            <a:off x="482600" y="1143000"/>
            <a:ext cx="1333500" cy="939800"/>
          </a:xfrm>
          <a:custGeom>
            <a:avLst/>
            <a:gdLst>
              <a:gd name="connsiteX0" fmla="*/ 311150 w 1333500"/>
              <a:gd name="connsiteY0" fmla="*/ 44450 h 939800"/>
              <a:gd name="connsiteX1" fmla="*/ 171450 w 1333500"/>
              <a:gd name="connsiteY1" fmla="*/ 50800 h 939800"/>
              <a:gd name="connsiteX2" fmla="*/ 133350 w 1333500"/>
              <a:gd name="connsiteY2" fmla="*/ 63500 h 939800"/>
              <a:gd name="connsiteX3" fmla="*/ 95250 w 1333500"/>
              <a:gd name="connsiteY3" fmla="*/ 101600 h 939800"/>
              <a:gd name="connsiteX4" fmla="*/ 63500 w 1333500"/>
              <a:gd name="connsiteY4" fmla="*/ 133350 h 939800"/>
              <a:gd name="connsiteX5" fmla="*/ 50800 w 1333500"/>
              <a:gd name="connsiteY5" fmla="*/ 171450 h 939800"/>
              <a:gd name="connsiteX6" fmla="*/ 38100 w 1333500"/>
              <a:gd name="connsiteY6" fmla="*/ 190500 h 939800"/>
              <a:gd name="connsiteX7" fmla="*/ 19050 w 1333500"/>
              <a:gd name="connsiteY7" fmla="*/ 266700 h 939800"/>
              <a:gd name="connsiteX8" fmla="*/ 12700 w 1333500"/>
              <a:gd name="connsiteY8" fmla="*/ 311150 h 939800"/>
              <a:gd name="connsiteX9" fmla="*/ 0 w 1333500"/>
              <a:gd name="connsiteY9" fmla="*/ 349250 h 939800"/>
              <a:gd name="connsiteX10" fmla="*/ 6350 w 1333500"/>
              <a:gd name="connsiteY10" fmla="*/ 406400 h 939800"/>
              <a:gd name="connsiteX11" fmla="*/ 19050 w 1333500"/>
              <a:gd name="connsiteY11" fmla="*/ 444500 h 939800"/>
              <a:gd name="connsiteX12" fmla="*/ 25400 w 1333500"/>
              <a:gd name="connsiteY12" fmla="*/ 463550 h 939800"/>
              <a:gd name="connsiteX13" fmla="*/ 31750 w 1333500"/>
              <a:gd name="connsiteY13" fmla="*/ 482600 h 939800"/>
              <a:gd name="connsiteX14" fmla="*/ 44450 w 1333500"/>
              <a:gd name="connsiteY14" fmla="*/ 501650 h 939800"/>
              <a:gd name="connsiteX15" fmla="*/ 57150 w 1333500"/>
              <a:gd name="connsiteY15" fmla="*/ 571500 h 939800"/>
              <a:gd name="connsiteX16" fmla="*/ 69850 w 1333500"/>
              <a:gd name="connsiteY16" fmla="*/ 590550 h 939800"/>
              <a:gd name="connsiteX17" fmla="*/ 76200 w 1333500"/>
              <a:gd name="connsiteY17" fmla="*/ 609600 h 939800"/>
              <a:gd name="connsiteX18" fmla="*/ 88900 w 1333500"/>
              <a:gd name="connsiteY18" fmla="*/ 628650 h 939800"/>
              <a:gd name="connsiteX19" fmla="*/ 114300 w 1333500"/>
              <a:gd name="connsiteY19" fmla="*/ 685800 h 939800"/>
              <a:gd name="connsiteX20" fmla="*/ 120650 w 1333500"/>
              <a:gd name="connsiteY20" fmla="*/ 717550 h 939800"/>
              <a:gd name="connsiteX21" fmla="*/ 127000 w 1333500"/>
              <a:gd name="connsiteY21" fmla="*/ 844550 h 939800"/>
              <a:gd name="connsiteX22" fmla="*/ 139700 w 1333500"/>
              <a:gd name="connsiteY22" fmla="*/ 882650 h 939800"/>
              <a:gd name="connsiteX23" fmla="*/ 177800 w 1333500"/>
              <a:gd name="connsiteY23" fmla="*/ 908050 h 939800"/>
              <a:gd name="connsiteX24" fmla="*/ 196850 w 1333500"/>
              <a:gd name="connsiteY24" fmla="*/ 914400 h 939800"/>
              <a:gd name="connsiteX25" fmla="*/ 215900 w 1333500"/>
              <a:gd name="connsiteY25" fmla="*/ 927100 h 939800"/>
              <a:gd name="connsiteX26" fmla="*/ 266700 w 1333500"/>
              <a:gd name="connsiteY26" fmla="*/ 939800 h 939800"/>
              <a:gd name="connsiteX27" fmla="*/ 552450 w 1333500"/>
              <a:gd name="connsiteY27" fmla="*/ 927100 h 939800"/>
              <a:gd name="connsiteX28" fmla="*/ 838200 w 1333500"/>
              <a:gd name="connsiteY28" fmla="*/ 920750 h 939800"/>
              <a:gd name="connsiteX29" fmla="*/ 876300 w 1333500"/>
              <a:gd name="connsiteY29" fmla="*/ 914400 h 939800"/>
              <a:gd name="connsiteX30" fmla="*/ 927100 w 1333500"/>
              <a:gd name="connsiteY30" fmla="*/ 908050 h 939800"/>
              <a:gd name="connsiteX31" fmla="*/ 965200 w 1333500"/>
              <a:gd name="connsiteY31" fmla="*/ 895350 h 939800"/>
              <a:gd name="connsiteX32" fmla="*/ 984250 w 1333500"/>
              <a:gd name="connsiteY32" fmla="*/ 889000 h 939800"/>
              <a:gd name="connsiteX33" fmla="*/ 1003300 w 1333500"/>
              <a:gd name="connsiteY33" fmla="*/ 882650 h 939800"/>
              <a:gd name="connsiteX34" fmla="*/ 1022350 w 1333500"/>
              <a:gd name="connsiteY34" fmla="*/ 869950 h 939800"/>
              <a:gd name="connsiteX35" fmla="*/ 1066800 w 1333500"/>
              <a:gd name="connsiteY35" fmla="*/ 876300 h 939800"/>
              <a:gd name="connsiteX36" fmla="*/ 1085850 w 1333500"/>
              <a:gd name="connsiteY36" fmla="*/ 882650 h 939800"/>
              <a:gd name="connsiteX37" fmla="*/ 1187450 w 1333500"/>
              <a:gd name="connsiteY37" fmla="*/ 876300 h 939800"/>
              <a:gd name="connsiteX38" fmla="*/ 1212850 w 1333500"/>
              <a:gd name="connsiteY38" fmla="*/ 838200 h 939800"/>
              <a:gd name="connsiteX39" fmla="*/ 1219200 w 1333500"/>
              <a:gd name="connsiteY39" fmla="*/ 819150 h 939800"/>
              <a:gd name="connsiteX40" fmla="*/ 1238250 w 1333500"/>
              <a:gd name="connsiteY40" fmla="*/ 800100 h 939800"/>
              <a:gd name="connsiteX41" fmla="*/ 1282700 w 1333500"/>
              <a:gd name="connsiteY41" fmla="*/ 742950 h 939800"/>
              <a:gd name="connsiteX42" fmla="*/ 1308100 w 1333500"/>
              <a:gd name="connsiteY42" fmla="*/ 704850 h 939800"/>
              <a:gd name="connsiteX43" fmla="*/ 1333500 w 1333500"/>
              <a:gd name="connsiteY43" fmla="*/ 660400 h 939800"/>
              <a:gd name="connsiteX44" fmla="*/ 1327150 w 1333500"/>
              <a:gd name="connsiteY44" fmla="*/ 501650 h 939800"/>
              <a:gd name="connsiteX45" fmla="*/ 1308100 w 1333500"/>
              <a:gd name="connsiteY45" fmla="*/ 438150 h 939800"/>
              <a:gd name="connsiteX46" fmla="*/ 1301750 w 1333500"/>
              <a:gd name="connsiteY46" fmla="*/ 419100 h 939800"/>
              <a:gd name="connsiteX47" fmla="*/ 1308100 w 1333500"/>
              <a:gd name="connsiteY47" fmla="*/ 222250 h 939800"/>
              <a:gd name="connsiteX48" fmla="*/ 1314450 w 1333500"/>
              <a:gd name="connsiteY48" fmla="*/ 190500 h 939800"/>
              <a:gd name="connsiteX49" fmla="*/ 1308100 w 1333500"/>
              <a:gd name="connsiteY49" fmla="*/ 139700 h 939800"/>
              <a:gd name="connsiteX50" fmla="*/ 1282700 w 1333500"/>
              <a:gd name="connsiteY50" fmla="*/ 82550 h 939800"/>
              <a:gd name="connsiteX51" fmla="*/ 1263650 w 1333500"/>
              <a:gd name="connsiteY51" fmla="*/ 69850 h 939800"/>
              <a:gd name="connsiteX52" fmla="*/ 1231900 w 1333500"/>
              <a:gd name="connsiteY52" fmla="*/ 38100 h 939800"/>
              <a:gd name="connsiteX53" fmla="*/ 1219200 w 1333500"/>
              <a:gd name="connsiteY53" fmla="*/ 19050 h 939800"/>
              <a:gd name="connsiteX54" fmla="*/ 1174750 w 1333500"/>
              <a:gd name="connsiteY54" fmla="*/ 0 h 939800"/>
              <a:gd name="connsiteX55" fmla="*/ 1117600 w 1333500"/>
              <a:gd name="connsiteY55" fmla="*/ 6350 h 939800"/>
              <a:gd name="connsiteX56" fmla="*/ 914400 w 1333500"/>
              <a:gd name="connsiteY56" fmla="*/ 127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333500" h="939800">
                <a:moveTo>
                  <a:pt x="311150" y="44450"/>
                </a:moveTo>
                <a:cubicBezTo>
                  <a:pt x="264583" y="46567"/>
                  <a:pt x="217799" y="45834"/>
                  <a:pt x="171450" y="50800"/>
                </a:cubicBezTo>
                <a:cubicBezTo>
                  <a:pt x="158139" y="52226"/>
                  <a:pt x="133350" y="63500"/>
                  <a:pt x="133350" y="63500"/>
                </a:cubicBezTo>
                <a:cubicBezTo>
                  <a:pt x="120650" y="76200"/>
                  <a:pt x="105213" y="86656"/>
                  <a:pt x="95250" y="101600"/>
                </a:cubicBezTo>
                <a:cubicBezTo>
                  <a:pt x="78317" y="127000"/>
                  <a:pt x="88900" y="116417"/>
                  <a:pt x="63500" y="133350"/>
                </a:cubicBezTo>
                <a:cubicBezTo>
                  <a:pt x="59267" y="146050"/>
                  <a:pt x="58226" y="160311"/>
                  <a:pt x="50800" y="171450"/>
                </a:cubicBezTo>
                <a:cubicBezTo>
                  <a:pt x="46567" y="177800"/>
                  <a:pt x="41200" y="183526"/>
                  <a:pt x="38100" y="190500"/>
                </a:cubicBezTo>
                <a:cubicBezTo>
                  <a:pt x="25334" y="219223"/>
                  <a:pt x="23748" y="236161"/>
                  <a:pt x="19050" y="266700"/>
                </a:cubicBezTo>
                <a:cubicBezTo>
                  <a:pt x="16774" y="281493"/>
                  <a:pt x="16065" y="296566"/>
                  <a:pt x="12700" y="311150"/>
                </a:cubicBezTo>
                <a:cubicBezTo>
                  <a:pt x="9690" y="324194"/>
                  <a:pt x="0" y="349250"/>
                  <a:pt x="0" y="349250"/>
                </a:cubicBezTo>
                <a:cubicBezTo>
                  <a:pt x="2117" y="368300"/>
                  <a:pt x="2591" y="387605"/>
                  <a:pt x="6350" y="406400"/>
                </a:cubicBezTo>
                <a:cubicBezTo>
                  <a:pt x="8975" y="419527"/>
                  <a:pt x="14817" y="431800"/>
                  <a:pt x="19050" y="444500"/>
                </a:cubicBezTo>
                <a:lnTo>
                  <a:pt x="25400" y="463550"/>
                </a:lnTo>
                <a:cubicBezTo>
                  <a:pt x="27517" y="469900"/>
                  <a:pt x="28037" y="477031"/>
                  <a:pt x="31750" y="482600"/>
                </a:cubicBezTo>
                <a:lnTo>
                  <a:pt x="44450" y="501650"/>
                </a:lnTo>
                <a:cubicBezTo>
                  <a:pt x="46639" y="519162"/>
                  <a:pt x="47361" y="551923"/>
                  <a:pt x="57150" y="571500"/>
                </a:cubicBezTo>
                <a:cubicBezTo>
                  <a:pt x="60563" y="578326"/>
                  <a:pt x="66437" y="583724"/>
                  <a:pt x="69850" y="590550"/>
                </a:cubicBezTo>
                <a:cubicBezTo>
                  <a:pt x="72843" y="596537"/>
                  <a:pt x="73207" y="603613"/>
                  <a:pt x="76200" y="609600"/>
                </a:cubicBezTo>
                <a:cubicBezTo>
                  <a:pt x="79613" y="616426"/>
                  <a:pt x="85800" y="621676"/>
                  <a:pt x="88900" y="628650"/>
                </a:cubicBezTo>
                <a:cubicBezTo>
                  <a:pt x="119127" y="696660"/>
                  <a:pt x="85558" y="642687"/>
                  <a:pt x="114300" y="685800"/>
                </a:cubicBezTo>
                <a:cubicBezTo>
                  <a:pt x="116417" y="696383"/>
                  <a:pt x="119789" y="706791"/>
                  <a:pt x="120650" y="717550"/>
                </a:cubicBezTo>
                <a:cubicBezTo>
                  <a:pt x="124030" y="759801"/>
                  <a:pt x="122142" y="802443"/>
                  <a:pt x="127000" y="844550"/>
                </a:cubicBezTo>
                <a:cubicBezTo>
                  <a:pt x="128534" y="857849"/>
                  <a:pt x="128561" y="875224"/>
                  <a:pt x="139700" y="882650"/>
                </a:cubicBezTo>
                <a:cubicBezTo>
                  <a:pt x="152400" y="891117"/>
                  <a:pt x="163320" y="903223"/>
                  <a:pt x="177800" y="908050"/>
                </a:cubicBezTo>
                <a:cubicBezTo>
                  <a:pt x="184150" y="910167"/>
                  <a:pt x="190863" y="911407"/>
                  <a:pt x="196850" y="914400"/>
                </a:cubicBezTo>
                <a:cubicBezTo>
                  <a:pt x="203676" y="917813"/>
                  <a:pt x="208728" y="924492"/>
                  <a:pt x="215900" y="927100"/>
                </a:cubicBezTo>
                <a:cubicBezTo>
                  <a:pt x="232304" y="933065"/>
                  <a:pt x="266700" y="939800"/>
                  <a:pt x="266700" y="939800"/>
                </a:cubicBezTo>
                <a:cubicBezTo>
                  <a:pt x="379171" y="933880"/>
                  <a:pt x="433504" y="930451"/>
                  <a:pt x="552450" y="927100"/>
                </a:cubicBezTo>
                <a:lnTo>
                  <a:pt x="838200" y="920750"/>
                </a:lnTo>
                <a:cubicBezTo>
                  <a:pt x="850900" y="918633"/>
                  <a:pt x="863554" y="916221"/>
                  <a:pt x="876300" y="914400"/>
                </a:cubicBezTo>
                <a:cubicBezTo>
                  <a:pt x="893194" y="911987"/>
                  <a:pt x="910414" y="911626"/>
                  <a:pt x="927100" y="908050"/>
                </a:cubicBezTo>
                <a:cubicBezTo>
                  <a:pt x="940190" y="905245"/>
                  <a:pt x="952500" y="899583"/>
                  <a:pt x="965200" y="895350"/>
                </a:cubicBezTo>
                <a:lnTo>
                  <a:pt x="984250" y="889000"/>
                </a:lnTo>
                <a:cubicBezTo>
                  <a:pt x="990600" y="886883"/>
                  <a:pt x="997731" y="886363"/>
                  <a:pt x="1003300" y="882650"/>
                </a:cubicBezTo>
                <a:lnTo>
                  <a:pt x="1022350" y="869950"/>
                </a:lnTo>
                <a:cubicBezTo>
                  <a:pt x="1037167" y="872067"/>
                  <a:pt x="1052124" y="873365"/>
                  <a:pt x="1066800" y="876300"/>
                </a:cubicBezTo>
                <a:cubicBezTo>
                  <a:pt x="1073364" y="877613"/>
                  <a:pt x="1079157" y="882650"/>
                  <a:pt x="1085850" y="882650"/>
                </a:cubicBezTo>
                <a:cubicBezTo>
                  <a:pt x="1119783" y="882650"/>
                  <a:pt x="1153583" y="878417"/>
                  <a:pt x="1187450" y="876300"/>
                </a:cubicBezTo>
                <a:cubicBezTo>
                  <a:pt x="1195917" y="863600"/>
                  <a:pt x="1208023" y="852680"/>
                  <a:pt x="1212850" y="838200"/>
                </a:cubicBezTo>
                <a:cubicBezTo>
                  <a:pt x="1214967" y="831850"/>
                  <a:pt x="1215487" y="824719"/>
                  <a:pt x="1219200" y="819150"/>
                </a:cubicBezTo>
                <a:cubicBezTo>
                  <a:pt x="1224181" y="811678"/>
                  <a:pt x="1231900" y="806450"/>
                  <a:pt x="1238250" y="800100"/>
                </a:cubicBezTo>
                <a:cubicBezTo>
                  <a:pt x="1255601" y="748048"/>
                  <a:pt x="1225589" y="828616"/>
                  <a:pt x="1282700" y="742950"/>
                </a:cubicBezTo>
                <a:cubicBezTo>
                  <a:pt x="1291167" y="730250"/>
                  <a:pt x="1301274" y="718502"/>
                  <a:pt x="1308100" y="704850"/>
                </a:cubicBezTo>
                <a:cubicBezTo>
                  <a:pt x="1324213" y="672624"/>
                  <a:pt x="1315549" y="687326"/>
                  <a:pt x="1333500" y="660400"/>
                </a:cubicBezTo>
                <a:cubicBezTo>
                  <a:pt x="1331383" y="607483"/>
                  <a:pt x="1330794" y="554483"/>
                  <a:pt x="1327150" y="501650"/>
                </a:cubicBezTo>
                <a:cubicBezTo>
                  <a:pt x="1326315" y="489550"/>
                  <a:pt x="1310119" y="444207"/>
                  <a:pt x="1308100" y="438150"/>
                </a:cubicBezTo>
                <a:lnTo>
                  <a:pt x="1301750" y="419100"/>
                </a:lnTo>
                <a:cubicBezTo>
                  <a:pt x="1303867" y="353483"/>
                  <a:pt x="1304458" y="287800"/>
                  <a:pt x="1308100" y="222250"/>
                </a:cubicBezTo>
                <a:cubicBezTo>
                  <a:pt x="1308699" y="211474"/>
                  <a:pt x="1314450" y="201293"/>
                  <a:pt x="1314450" y="190500"/>
                </a:cubicBezTo>
                <a:cubicBezTo>
                  <a:pt x="1314450" y="173435"/>
                  <a:pt x="1311676" y="156386"/>
                  <a:pt x="1308100" y="139700"/>
                </a:cubicBezTo>
                <a:cubicBezTo>
                  <a:pt x="1304670" y="123695"/>
                  <a:pt x="1296165" y="96015"/>
                  <a:pt x="1282700" y="82550"/>
                </a:cubicBezTo>
                <a:cubicBezTo>
                  <a:pt x="1277304" y="77154"/>
                  <a:pt x="1270000" y="74083"/>
                  <a:pt x="1263650" y="69850"/>
                </a:cubicBezTo>
                <a:cubicBezTo>
                  <a:pt x="1229783" y="19050"/>
                  <a:pt x="1274233" y="80433"/>
                  <a:pt x="1231900" y="38100"/>
                </a:cubicBezTo>
                <a:cubicBezTo>
                  <a:pt x="1226504" y="32704"/>
                  <a:pt x="1224596" y="24446"/>
                  <a:pt x="1219200" y="19050"/>
                </a:cubicBezTo>
                <a:cubicBezTo>
                  <a:pt x="1204582" y="4432"/>
                  <a:pt x="1194181" y="4858"/>
                  <a:pt x="1174750" y="0"/>
                </a:cubicBezTo>
                <a:cubicBezTo>
                  <a:pt x="1155700" y="2117"/>
                  <a:pt x="1136738" y="5287"/>
                  <a:pt x="1117600" y="6350"/>
                </a:cubicBezTo>
                <a:cubicBezTo>
                  <a:pt x="996249" y="13092"/>
                  <a:pt x="992111" y="12700"/>
                  <a:pt x="914400" y="1270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5029201" y="2590800"/>
            <a:ext cx="3917838" cy="137159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A1BC00"/>
              </a:buClr>
            </a:pPr>
            <a:r>
              <a:rPr lang="cs-CZ" sz="1600" b="1" dirty="0" smtClean="0"/>
              <a:t>Výnosový potenciál</a:t>
            </a:r>
            <a:endParaRPr lang="en-US" sz="1600" b="1" dirty="0" smtClean="0"/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Management </a:t>
            </a:r>
            <a:r>
              <a:rPr lang="cs-CZ" sz="1600" dirty="0" smtClean="0"/>
              <a:t>Zóny</a:t>
            </a:r>
            <a:endParaRPr lang="en-US" sz="1600" dirty="0" smtClean="0"/>
          </a:p>
          <a:p>
            <a:pPr marL="285750" indent="-285750">
              <a:lnSpc>
                <a:spcPct val="110000"/>
              </a:lnSpc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r>
              <a:rPr lang="cs-CZ" sz="1600" dirty="0" smtClean="0"/>
              <a:t>Získané Multispektrálních satelitních snímků </a:t>
            </a:r>
            <a:r>
              <a:rPr lang="cs-CZ" sz="1600" dirty="0"/>
              <a:t>a LPIS  </a:t>
            </a:r>
            <a:r>
              <a:rPr lang="en-US" sz="1600" dirty="0"/>
              <a:t>– </a:t>
            </a:r>
            <a:r>
              <a:rPr lang="cs-CZ" sz="1600" dirty="0" smtClean="0"/>
              <a:t> </a:t>
            </a:r>
            <a:r>
              <a:rPr lang="en-US" sz="1600" b="1" dirty="0" smtClean="0"/>
              <a:t>open data</a:t>
            </a:r>
          </a:p>
          <a:p>
            <a:pPr marL="285750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742950" lvl="1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14" name="Volný tvar 13"/>
          <p:cNvSpPr/>
          <p:nvPr/>
        </p:nvSpPr>
        <p:spPr>
          <a:xfrm>
            <a:off x="2043113" y="2586038"/>
            <a:ext cx="1304925" cy="914545"/>
          </a:xfrm>
          <a:custGeom>
            <a:avLst/>
            <a:gdLst>
              <a:gd name="connsiteX0" fmla="*/ 366712 w 1304925"/>
              <a:gd name="connsiteY0" fmla="*/ 80962 h 914545"/>
              <a:gd name="connsiteX1" fmla="*/ 271462 w 1304925"/>
              <a:gd name="connsiteY1" fmla="*/ 76200 h 914545"/>
              <a:gd name="connsiteX2" fmla="*/ 223837 w 1304925"/>
              <a:gd name="connsiteY2" fmla="*/ 71437 h 914545"/>
              <a:gd name="connsiteX3" fmla="*/ 157162 w 1304925"/>
              <a:gd name="connsiteY3" fmla="*/ 76200 h 914545"/>
              <a:gd name="connsiteX4" fmla="*/ 142875 w 1304925"/>
              <a:gd name="connsiteY4" fmla="*/ 85725 h 914545"/>
              <a:gd name="connsiteX5" fmla="*/ 128587 w 1304925"/>
              <a:gd name="connsiteY5" fmla="*/ 90487 h 914545"/>
              <a:gd name="connsiteX6" fmla="*/ 119062 w 1304925"/>
              <a:gd name="connsiteY6" fmla="*/ 104775 h 914545"/>
              <a:gd name="connsiteX7" fmla="*/ 104775 w 1304925"/>
              <a:gd name="connsiteY7" fmla="*/ 114300 h 914545"/>
              <a:gd name="connsiteX8" fmla="*/ 95250 w 1304925"/>
              <a:gd name="connsiteY8" fmla="*/ 128587 h 914545"/>
              <a:gd name="connsiteX9" fmla="*/ 80962 w 1304925"/>
              <a:gd name="connsiteY9" fmla="*/ 138112 h 914545"/>
              <a:gd name="connsiteX10" fmla="*/ 66675 w 1304925"/>
              <a:gd name="connsiteY10" fmla="*/ 152400 h 914545"/>
              <a:gd name="connsiteX11" fmla="*/ 42862 w 1304925"/>
              <a:gd name="connsiteY11" fmla="*/ 195262 h 914545"/>
              <a:gd name="connsiteX12" fmla="*/ 28575 w 1304925"/>
              <a:gd name="connsiteY12" fmla="*/ 209550 h 914545"/>
              <a:gd name="connsiteX13" fmla="*/ 19050 w 1304925"/>
              <a:gd name="connsiteY13" fmla="*/ 223837 h 914545"/>
              <a:gd name="connsiteX14" fmla="*/ 14287 w 1304925"/>
              <a:gd name="connsiteY14" fmla="*/ 238125 h 914545"/>
              <a:gd name="connsiteX15" fmla="*/ 0 w 1304925"/>
              <a:gd name="connsiteY15" fmla="*/ 247650 h 914545"/>
              <a:gd name="connsiteX16" fmla="*/ 4762 w 1304925"/>
              <a:gd name="connsiteY16" fmla="*/ 419100 h 914545"/>
              <a:gd name="connsiteX17" fmla="*/ 9525 w 1304925"/>
              <a:gd name="connsiteY17" fmla="*/ 452437 h 914545"/>
              <a:gd name="connsiteX18" fmla="*/ 19050 w 1304925"/>
              <a:gd name="connsiteY18" fmla="*/ 476250 h 914545"/>
              <a:gd name="connsiteX19" fmla="*/ 38100 w 1304925"/>
              <a:gd name="connsiteY19" fmla="*/ 519112 h 914545"/>
              <a:gd name="connsiteX20" fmla="*/ 52387 w 1304925"/>
              <a:gd name="connsiteY20" fmla="*/ 547687 h 914545"/>
              <a:gd name="connsiteX21" fmla="*/ 71437 w 1304925"/>
              <a:gd name="connsiteY21" fmla="*/ 576262 h 914545"/>
              <a:gd name="connsiteX22" fmla="*/ 80962 w 1304925"/>
              <a:gd name="connsiteY22" fmla="*/ 638175 h 914545"/>
              <a:gd name="connsiteX23" fmla="*/ 90487 w 1304925"/>
              <a:gd name="connsiteY23" fmla="*/ 666750 h 914545"/>
              <a:gd name="connsiteX24" fmla="*/ 95250 w 1304925"/>
              <a:gd name="connsiteY24" fmla="*/ 681037 h 914545"/>
              <a:gd name="connsiteX25" fmla="*/ 109537 w 1304925"/>
              <a:gd name="connsiteY25" fmla="*/ 690562 h 914545"/>
              <a:gd name="connsiteX26" fmla="*/ 142875 w 1304925"/>
              <a:gd name="connsiteY26" fmla="*/ 728662 h 914545"/>
              <a:gd name="connsiteX27" fmla="*/ 152400 w 1304925"/>
              <a:gd name="connsiteY27" fmla="*/ 742950 h 914545"/>
              <a:gd name="connsiteX28" fmla="*/ 166687 w 1304925"/>
              <a:gd name="connsiteY28" fmla="*/ 747712 h 914545"/>
              <a:gd name="connsiteX29" fmla="*/ 171450 w 1304925"/>
              <a:gd name="connsiteY29" fmla="*/ 762000 h 914545"/>
              <a:gd name="connsiteX30" fmla="*/ 200025 w 1304925"/>
              <a:gd name="connsiteY30" fmla="*/ 781050 h 914545"/>
              <a:gd name="connsiteX31" fmla="*/ 223837 w 1304925"/>
              <a:gd name="connsiteY31" fmla="*/ 800100 h 914545"/>
              <a:gd name="connsiteX32" fmla="*/ 233362 w 1304925"/>
              <a:gd name="connsiteY32" fmla="*/ 814387 h 914545"/>
              <a:gd name="connsiteX33" fmla="*/ 247650 w 1304925"/>
              <a:gd name="connsiteY33" fmla="*/ 819150 h 914545"/>
              <a:gd name="connsiteX34" fmla="*/ 276225 w 1304925"/>
              <a:gd name="connsiteY34" fmla="*/ 842962 h 914545"/>
              <a:gd name="connsiteX35" fmla="*/ 309562 w 1304925"/>
              <a:gd name="connsiteY35" fmla="*/ 857250 h 914545"/>
              <a:gd name="connsiteX36" fmla="*/ 342900 w 1304925"/>
              <a:gd name="connsiteY36" fmla="*/ 866775 h 914545"/>
              <a:gd name="connsiteX37" fmla="*/ 361950 w 1304925"/>
              <a:gd name="connsiteY37" fmla="*/ 876300 h 914545"/>
              <a:gd name="connsiteX38" fmla="*/ 390525 w 1304925"/>
              <a:gd name="connsiteY38" fmla="*/ 885825 h 914545"/>
              <a:gd name="connsiteX39" fmla="*/ 423862 w 1304925"/>
              <a:gd name="connsiteY39" fmla="*/ 900112 h 914545"/>
              <a:gd name="connsiteX40" fmla="*/ 552450 w 1304925"/>
              <a:gd name="connsiteY40" fmla="*/ 904875 h 914545"/>
              <a:gd name="connsiteX41" fmla="*/ 785812 w 1304925"/>
              <a:gd name="connsiteY41" fmla="*/ 904875 h 914545"/>
              <a:gd name="connsiteX42" fmla="*/ 847725 w 1304925"/>
              <a:gd name="connsiteY42" fmla="*/ 890587 h 914545"/>
              <a:gd name="connsiteX43" fmla="*/ 881062 w 1304925"/>
              <a:gd name="connsiteY43" fmla="*/ 885825 h 914545"/>
              <a:gd name="connsiteX44" fmla="*/ 938212 w 1304925"/>
              <a:gd name="connsiteY44" fmla="*/ 866775 h 914545"/>
              <a:gd name="connsiteX45" fmla="*/ 985837 w 1304925"/>
              <a:gd name="connsiteY45" fmla="*/ 852487 h 914545"/>
              <a:gd name="connsiteX46" fmla="*/ 1038225 w 1304925"/>
              <a:gd name="connsiteY46" fmla="*/ 833437 h 914545"/>
              <a:gd name="connsiteX47" fmla="*/ 1119187 w 1304925"/>
              <a:gd name="connsiteY47" fmla="*/ 823912 h 914545"/>
              <a:gd name="connsiteX48" fmla="*/ 1157287 w 1304925"/>
              <a:gd name="connsiteY48" fmla="*/ 819150 h 914545"/>
              <a:gd name="connsiteX49" fmla="*/ 1204912 w 1304925"/>
              <a:gd name="connsiteY49" fmla="*/ 809625 h 914545"/>
              <a:gd name="connsiteX50" fmla="*/ 1219200 w 1304925"/>
              <a:gd name="connsiteY50" fmla="*/ 804862 h 914545"/>
              <a:gd name="connsiteX51" fmla="*/ 1247775 w 1304925"/>
              <a:gd name="connsiteY51" fmla="*/ 785812 h 914545"/>
              <a:gd name="connsiteX52" fmla="*/ 1266825 w 1304925"/>
              <a:gd name="connsiteY52" fmla="*/ 757237 h 914545"/>
              <a:gd name="connsiteX53" fmla="*/ 1271587 w 1304925"/>
              <a:gd name="connsiteY53" fmla="*/ 733425 h 914545"/>
              <a:gd name="connsiteX54" fmla="*/ 1281112 w 1304925"/>
              <a:gd name="connsiteY54" fmla="*/ 709612 h 914545"/>
              <a:gd name="connsiteX55" fmla="*/ 1285875 w 1304925"/>
              <a:gd name="connsiteY55" fmla="*/ 695325 h 914545"/>
              <a:gd name="connsiteX56" fmla="*/ 1295400 w 1304925"/>
              <a:gd name="connsiteY56" fmla="*/ 642937 h 914545"/>
              <a:gd name="connsiteX57" fmla="*/ 1304925 w 1304925"/>
              <a:gd name="connsiteY57" fmla="*/ 614362 h 914545"/>
              <a:gd name="connsiteX58" fmla="*/ 1300162 w 1304925"/>
              <a:gd name="connsiteY58" fmla="*/ 423862 h 914545"/>
              <a:gd name="connsiteX59" fmla="*/ 1295400 w 1304925"/>
              <a:gd name="connsiteY59" fmla="*/ 409575 h 914545"/>
              <a:gd name="connsiteX60" fmla="*/ 1290637 w 1304925"/>
              <a:gd name="connsiteY60" fmla="*/ 385762 h 914545"/>
              <a:gd name="connsiteX61" fmla="*/ 1281112 w 1304925"/>
              <a:gd name="connsiteY61" fmla="*/ 366712 h 914545"/>
              <a:gd name="connsiteX62" fmla="*/ 1271587 w 1304925"/>
              <a:gd name="connsiteY62" fmla="*/ 328612 h 914545"/>
              <a:gd name="connsiteX63" fmla="*/ 1266825 w 1304925"/>
              <a:gd name="connsiteY63" fmla="*/ 309562 h 914545"/>
              <a:gd name="connsiteX64" fmla="*/ 1257300 w 1304925"/>
              <a:gd name="connsiteY64" fmla="*/ 290512 h 914545"/>
              <a:gd name="connsiteX65" fmla="*/ 1243012 w 1304925"/>
              <a:gd name="connsiteY65" fmla="*/ 247650 h 914545"/>
              <a:gd name="connsiteX66" fmla="*/ 1238250 w 1304925"/>
              <a:gd name="connsiteY66" fmla="*/ 223837 h 914545"/>
              <a:gd name="connsiteX67" fmla="*/ 1228725 w 1304925"/>
              <a:gd name="connsiteY67" fmla="*/ 209550 h 914545"/>
              <a:gd name="connsiteX68" fmla="*/ 1223962 w 1304925"/>
              <a:gd name="connsiteY68" fmla="*/ 185737 h 914545"/>
              <a:gd name="connsiteX69" fmla="*/ 1214437 w 1304925"/>
              <a:gd name="connsiteY69" fmla="*/ 166687 h 914545"/>
              <a:gd name="connsiteX70" fmla="*/ 1209675 w 1304925"/>
              <a:gd name="connsiteY70" fmla="*/ 152400 h 914545"/>
              <a:gd name="connsiteX71" fmla="*/ 1200150 w 1304925"/>
              <a:gd name="connsiteY71" fmla="*/ 133350 h 914545"/>
              <a:gd name="connsiteX72" fmla="*/ 1190625 w 1304925"/>
              <a:gd name="connsiteY72" fmla="*/ 104775 h 914545"/>
              <a:gd name="connsiteX73" fmla="*/ 1171575 w 1304925"/>
              <a:gd name="connsiteY73" fmla="*/ 76200 h 914545"/>
              <a:gd name="connsiteX74" fmla="*/ 1152525 w 1304925"/>
              <a:gd name="connsiteY74" fmla="*/ 42862 h 914545"/>
              <a:gd name="connsiteX75" fmla="*/ 1138237 w 1304925"/>
              <a:gd name="connsiteY75" fmla="*/ 33337 h 914545"/>
              <a:gd name="connsiteX76" fmla="*/ 1095375 w 1304925"/>
              <a:gd name="connsiteY76" fmla="*/ 0 h 914545"/>
              <a:gd name="connsiteX77" fmla="*/ 985837 w 1304925"/>
              <a:gd name="connsiteY77" fmla="*/ 4762 h 914545"/>
              <a:gd name="connsiteX78" fmla="*/ 962025 w 1304925"/>
              <a:gd name="connsiteY78" fmla="*/ 9525 h 914545"/>
              <a:gd name="connsiteX79" fmla="*/ 933450 w 1304925"/>
              <a:gd name="connsiteY79" fmla="*/ 14287 h 914545"/>
              <a:gd name="connsiteX80" fmla="*/ 914400 w 1304925"/>
              <a:gd name="connsiteY80" fmla="*/ 19050 h 914545"/>
              <a:gd name="connsiteX81" fmla="*/ 828675 w 1304925"/>
              <a:gd name="connsiteY81" fmla="*/ 23812 h 914545"/>
              <a:gd name="connsiteX82" fmla="*/ 657225 w 1304925"/>
              <a:gd name="connsiteY82" fmla="*/ 23812 h 914545"/>
              <a:gd name="connsiteX83" fmla="*/ 614362 w 1304925"/>
              <a:gd name="connsiteY83" fmla="*/ 14287 h 914545"/>
              <a:gd name="connsiteX84" fmla="*/ 590550 w 1304925"/>
              <a:gd name="connsiteY84" fmla="*/ 9525 h 91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304925" h="914545">
                <a:moveTo>
                  <a:pt x="366712" y="80962"/>
                </a:moveTo>
                <a:lnTo>
                  <a:pt x="271462" y="76200"/>
                </a:lnTo>
                <a:cubicBezTo>
                  <a:pt x="255543" y="75139"/>
                  <a:pt x="239791" y="71437"/>
                  <a:pt x="223837" y="71437"/>
                </a:cubicBezTo>
                <a:cubicBezTo>
                  <a:pt x="201555" y="71437"/>
                  <a:pt x="179387" y="74612"/>
                  <a:pt x="157162" y="76200"/>
                </a:cubicBezTo>
                <a:cubicBezTo>
                  <a:pt x="152400" y="79375"/>
                  <a:pt x="147994" y="83165"/>
                  <a:pt x="142875" y="85725"/>
                </a:cubicBezTo>
                <a:cubicBezTo>
                  <a:pt x="138385" y="87970"/>
                  <a:pt x="132507" y="87351"/>
                  <a:pt x="128587" y="90487"/>
                </a:cubicBezTo>
                <a:cubicBezTo>
                  <a:pt x="124117" y="94063"/>
                  <a:pt x="123109" y="100727"/>
                  <a:pt x="119062" y="104775"/>
                </a:cubicBezTo>
                <a:cubicBezTo>
                  <a:pt x="115015" y="108822"/>
                  <a:pt x="109537" y="111125"/>
                  <a:pt x="104775" y="114300"/>
                </a:cubicBezTo>
                <a:cubicBezTo>
                  <a:pt x="101600" y="119062"/>
                  <a:pt x="99297" y="124540"/>
                  <a:pt x="95250" y="128587"/>
                </a:cubicBezTo>
                <a:cubicBezTo>
                  <a:pt x="91202" y="132634"/>
                  <a:pt x="85359" y="134448"/>
                  <a:pt x="80962" y="138112"/>
                </a:cubicBezTo>
                <a:cubicBezTo>
                  <a:pt x="75788" y="142424"/>
                  <a:pt x="71437" y="147637"/>
                  <a:pt x="66675" y="152400"/>
                </a:cubicBezTo>
                <a:cubicBezTo>
                  <a:pt x="60685" y="170366"/>
                  <a:pt x="59237" y="178885"/>
                  <a:pt x="42862" y="195262"/>
                </a:cubicBezTo>
                <a:cubicBezTo>
                  <a:pt x="38100" y="200025"/>
                  <a:pt x="32887" y="204376"/>
                  <a:pt x="28575" y="209550"/>
                </a:cubicBezTo>
                <a:cubicBezTo>
                  <a:pt x="24911" y="213947"/>
                  <a:pt x="21610" y="218718"/>
                  <a:pt x="19050" y="223837"/>
                </a:cubicBezTo>
                <a:cubicBezTo>
                  <a:pt x="16805" y="228327"/>
                  <a:pt x="17423" y="234205"/>
                  <a:pt x="14287" y="238125"/>
                </a:cubicBezTo>
                <a:cubicBezTo>
                  <a:pt x="10711" y="242594"/>
                  <a:pt x="4762" y="244475"/>
                  <a:pt x="0" y="247650"/>
                </a:cubicBezTo>
                <a:cubicBezTo>
                  <a:pt x="1587" y="304800"/>
                  <a:pt x="2106" y="361990"/>
                  <a:pt x="4762" y="419100"/>
                </a:cubicBezTo>
                <a:cubicBezTo>
                  <a:pt x="5284" y="430313"/>
                  <a:pt x="6802" y="441547"/>
                  <a:pt x="9525" y="452437"/>
                </a:cubicBezTo>
                <a:cubicBezTo>
                  <a:pt x="11599" y="460731"/>
                  <a:pt x="16128" y="468216"/>
                  <a:pt x="19050" y="476250"/>
                </a:cubicBezTo>
                <a:cubicBezTo>
                  <a:pt x="32652" y="513655"/>
                  <a:pt x="21713" y="494533"/>
                  <a:pt x="38100" y="519112"/>
                </a:cubicBezTo>
                <a:cubicBezTo>
                  <a:pt x="50067" y="555019"/>
                  <a:pt x="33926" y="510765"/>
                  <a:pt x="52387" y="547687"/>
                </a:cubicBezTo>
                <a:cubicBezTo>
                  <a:pt x="66172" y="575257"/>
                  <a:pt x="44354" y="549179"/>
                  <a:pt x="71437" y="576262"/>
                </a:cubicBezTo>
                <a:cubicBezTo>
                  <a:pt x="84557" y="615619"/>
                  <a:pt x="65177" y="553987"/>
                  <a:pt x="80962" y="638175"/>
                </a:cubicBezTo>
                <a:cubicBezTo>
                  <a:pt x="82812" y="648043"/>
                  <a:pt x="87312" y="657225"/>
                  <a:pt x="90487" y="666750"/>
                </a:cubicBezTo>
                <a:cubicBezTo>
                  <a:pt x="92075" y="671512"/>
                  <a:pt x="91073" y="678252"/>
                  <a:pt x="95250" y="681037"/>
                </a:cubicBezTo>
                <a:lnTo>
                  <a:pt x="109537" y="690562"/>
                </a:lnTo>
                <a:cubicBezTo>
                  <a:pt x="131762" y="723900"/>
                  <a:pt x="119062" y="712787"/>
                  <a:pt x="142875" y="728662"/>
                </a:cubicBezTo>
                <a:cubicBezTo>
                  <a:pt x="146050" y="733425"/>
                  <a:pt x="147930" y="739374"/>
                  <a:pt x="152400" y="742950"/>
                </a:cubicBezTo>
                <a:cubicBezTo>
                  <a:pt x="156320" y="746086"/>
                  <a:pt x="163137" y="744162"/>
                  <a:pt x="166687" y="747712"/>
                </a:cubicBezTo>
                <a:cubicBezTo>
                  <a:pt x="170237" y="751262"/>
                  <a:pt x="167900" y="758450"/>
                  <a:pt x="171450" y="762000"/>
                </a:cubicBezTo>
                <a:cubicBezTo>
                  <a:pt x="179545" y="770095"/>
                  <a:pt x="200025" y="781050"/>
                  <a:pt x="200025" y="781050"/>
                </a:cubicBezTo>
                <a:cubicBezTo>
                  <a:pt x="227322" y="821994"/>
                  <a:pt x="190975" y="773810"/>
                  <a:pt x="223837" y="800100"/>
                </a:cubicBezTo>
                <a:cubicBezTo>
                  <a:pt x="228306" y="803676"/>
                  <a:pt x="228893" y="810811"/>
                  <a:pt x="233362" y="814387"/>
                </a:cubicBezTo>
                <a:cubicBezTo>
                  <a:pt x="237282" y="817523"/>
                  <a:pt x="243160" y="816905"/>
                  <a:pt x="247650" y="819150"/>
                </a:cubicBezTo>
                <a:cubicBezTo>
                  <a:pt x="272843" y="831747"/>
                  <a:pt x="251650" y="825409"/>
                  <a:pt x="276225" y="842962"/>
                </a:cubicBezTo>
                <a:cubicBezTo>
                  <a:pt x="284689" y="849008"/>
                  <a:pt x="299200" y="854289"/>
                  <a:pt x="309562" y="857250"/>
                </a:cubicBezTo>
                <a:cubicBezTo>
                  <a:pt x="321655" y="860705"/>
                  <a:pt x="331474" y="861878"/>
                  <a:pt x="342900" y="866775"/>
                </a:cubicBezTo>
                <a:cubicBezTo>
                  <a:pt x="349425" y="869572"/>
                  <a:pt x="355358" y="873663"/>
                  <a:pt x="361950" y="876300"/>
                </a:cubicBezTo>
                <a:cubicBezTo>
                  <a:pt x="371272" y="880029"/>
                  <a:pt x="382171" y="880256"/>
                  <a:pt x="390525" y="885825"/>
                </a:cubicBezTo>
                <a:cubicBezTo>
                  <a:pt x="403632" y="894563"/>
                  <a:pt x="406836" y="899014"/>
                  <a:pt x="423862" y="900112"/>
                </a:cubicBezTo>
                <a:cubicBezTo>
                  <a:pt x="466665" y="902873"/>
                  <a:pt x="509587" y="903287"/>
                  <a:pt x="552450" y="904875"/>
                </a:cubicBezTo>
                <a:cubicBezTo>
                  <a:pt x="643847" y="920106"/>
                  <a:pt x="603404" y="915200"/>
                  <a:pt x="785812" y="904875"/>
                </a:cubicBezTo>
                <a:cubicBezTo>
                  <a:pt x="874720" y="899843"/>
                  <a:pt x="806803" y="898771"/>
                  <a:pt x="847725" y="890587"/>
                </a:cubicBezTo>
                <a:cubicBezTo>
                  <a:pt x="858732" y="888386"/>
                  <a:pt x="869950" y="887412"/>
                  <a:pt x="881062" y="885825"/>
                </a:cubicBezTo>
                <a:cubicBezTo>
                  <a:pt x="924020" y="864346"/>
                  <a:pt x="870731" y="889269"/>
                  <a:pt x="938212" y="866775"/>
                </a:cubicBezTo>
                <a:cubicBezTo>
                  <a:pt x="972997" y="855180"/>
                  <a:pt x="957047" y="859685"/>
                  <a:pt x="985837" y="852487"/>
                </a:cubicBezTo>
                <a:cubicBezTo>
                  <a:pt x="1015788" y="832520"/>
                  <a:pt x="983662" y="851623"/>
                  <a:pt x="1038225" y="833437"/>
                </a:cubicBezTo>
                <a:cubicBezTo>
                  <a:pt x="1074948" y="821197"/>
                  <a:pt x="1041746" y="830952"/>
                  <a:pt x="1119187" y="823912"/>
                </a:cubicBezTo>
                <a:cubicBezTo>
                  <a:pt x="1131933" y="822753"/>
                  <a:pt x="1144617" y="820960"/>
                  <a:pt x="1157287" y="819150"/>
                </a:cubicBezTo>
                <a:cubicBezTo>
                  <a:pt x="1175987" y="816479"/>
                  <a:pt x="1187564" y="814582"/>
                  <a:pt x="1204912" y="809625"/>
                </a:cubicBezTo>
                <a:cubicBezTo>
                  <a:pt x="1209739" y="808246"/>
                  <a:pt x="1214811" y="807300"/>
                  <a:pt x="1219200" y="804862"/>
                </a:cubicBezTo>
                <a:cubicBezTo>
                  <a:pt x="1229207" y="799303"/>
                  <a:pt x="1247775" y="785812"/>
                  <a:pt x="1247775" y="785812"/>
                </a:cubicBezTo>
                <a:cubicBezTo>
                  <a:pt x="1254125" y="776287"/>
                  <a:pt x="1264580" y="768462"/>
                  <a:pt x="1266825" y="757237"/>
                </a:cubicBezTo>
                <a:cubicBezTo>
                  <a:pt x="1268412" y="749300"/>
                  <a:pt x="1269261" y="741178"/>
                  <a:pt x="1271587" y="733425"/>
                </a:cubicBezTo>
                <a:cubicBezTo>
                  <a:pt x="1274043" y="725236"/>
                  <a:pt x="1278110" y="717617"/>
                  <a:pt x="1281112" y="709612"/>
                </a:cubicBezTo>
                <a:cubicBezTo>
                  <a:pt x="1282875" y="704912"/>
                  <a:pt x="1284287" y="700087"/>
                  <a:pt x="1285875" y="695325"/>
                </a:cubicBezTo>
                <a:cubicBezTo>
                  <a:pt x="1287432" y="685979"/>
                  <a:pt x="1292545" y="653405"/>
                  <a:pt x="1295400" y="642937"/>
                </a:cubicBezTo>
                <a:cubicBezTo>
                  <a:pt x="1298042" y="633251"/>
                  <a:pt x="1304925" y="614362"/>
                  <a:pt x="1304925" y="614362"/>
                </a:cubicBezTo>
                <a:cubicBezTo>
                  <a:pt x="1303337" y="550862"/>
                  <a:pt x="1303113" y="487313"/>
                  <a:pt x="1300162" y="423862"/>
                </a:cubicBezTo>
                <a:cubicBezTo>
                  <a:pt x="1299929" y="418848"/>
                  <a:pt x="1296618" y="414445"/>
                  <a:pt x="1295400" y="409575"/>
                </a:cubicBezTo>
                <a:cubicBezTo>
                  <a:pt x="1293437" y="401722"/>
                  <a:pt x="1293197" y="393441"/>
                  <a:pt x="1290637" y="385762"/>
                </a:cubicBezTo>
                <a:cubicBezTo>
                  <a:pt x="1288392" y="379027"/>
                  <a:pt x="1284287" y="373062"/>
                  <a:pt x="1281112" y="366712"/>
                </a:cubicBezTo>
                <a:cubicBezTo>
                  <a:pt x="1271429" y="318292"/>
                  <a:pt x="1281352" y="362788"/>
                  <a:pt x="1271587" y="328612"/>
                </a:cubicBezTo>
                <a:cubicBezTo>
                  <a:pt x="1269789" y="322318"/>
                  <a:pt x="1269123" y="315691"/>
                  <a:pt x="1266825" y="309562"/>
                </a:cubicBezTo>
                <a:cubicBezTo>
                  <a:pt x="1264332" y="302914"/>
                  <a:pt x="1259849" y="297138"/>
                  <a:pt x="1257300" y="290512"/>
                </a:cubicBezTo>
                <a:cubicBezTo>
                  <a:pt x="1251894" y="276456"/>
                  <a:pt x="1245965" y="262418"/>
                  <a:pt x="1243012" y="247650"/>
                </a:cubicBezTo>
                <a:cubicBezTo>
                  <a:pt x="1241425" y="239712"/>
                  <a:pt x="1241092" y="231416"/>
                  <a:pt x="1238250" y="223837"/>
                </a:cubicBezTo>
                <a:cubicBezTo>
                  <a:pt x="1236240" y="218478"/>
                  <a:pt x="1231900" y="214312"/>
                  <a:pt x="1228725" y="209550"/>
                </a:cubicBezTo>
                <a:cubicBezTo>
                  <a:pt x="1227137" y="201612"/>
                  <a:pt x="1226522" y="193416"/>
                  <a:pt x="1223962" y="185737"/>
                </a:cubicBezTo>
                <a:cubicBezTo>
                  <a:pt x="1221717" y="179002"/>
                  <a:pt x="1217234" y="173213"/>
                  <a:pt x="1214437" y="166687"/>
                </a:cubicBezTo>
                <a:cubicBezTo>
                  <a:pt x="1212460" y="162073"/>
                  <a:pt x="1211652" y="157014"/>
                  <a:pt x="1209675" y="152400"/>
                </a:cubicBezTo>
                <a:cubicBezTo>
                  <a:pt x="1206878" y="145874"/>
                  <a:pt x="1202787" y="139942"/>
                  <a:pt x="1200150" y="133350"/>
                </a:cubicBezTo>
                <a:cubicBezTo>
                  <a:pt x="1196421" y="124028"/>
                  <a:pt x="1196194" y="113129"/>
                  <a:pt x="1190625" y="104775"/>
                </a:cubicBezTo>
                <a:cubicBezTo>
                  <a:pt x="1184275" y="95250"/>
                  <a:pt x="1176695" y="86439"/>
                  <a:pt x="1171575" y="76200"/>
                </a:cubicBezTo>
                <a:cubicBezTo>
                  <a:pt x="1167840" y="68730"/>
                  <a:pt x="1159256" y="49593"/>
                  <a:pt x="1152525" y="42862"/>
                </a:cubicBezTo>
                <a:cubicBezTo>
                  <a:pt x="1148478" y="38815"/>
                  <a:pt x="1142515" y="37140"/>
                  <a:pt x="1138237" y="33337"/>
                </a:cubicBezTo>
                <a:cubicBezTo>
                  <a:pt x="1099687" y="-929"/>
                  <a:pt x="1124836" y="9820"/>
                  <a:pt x="1095375" y="0"/>
                </a:cubicBezTo>
                <a:cubicBezTo>
                  <a:pt x="1058862" y="1587"/>
                  <a:pt x="1022291" y="2158"/>
                  <a:pt x="985837" y="4762"/>
                </a:cubicBezTo>
                <a:cubicBezTo>
                  <a:pt x="977763" y="5339"/>
                  <a:pt x="969989" y="8077"/>
                  <a:pt x="962025" y="9525"/>
                </a:cubicBezTo>
                <a:cubicBezTo>
                  <a:pt x="952524" y="11252"/>
                  <a:pt x="942919" y="12393"/>
                  <a:pt x="933450" y="14287"/>
                </a:cubicBezTo>
                <a:cubicBezTo>
                  <a:pt x="927032" y="15571"/>
                  <a:pt x="920919" y="18457"/>
                  <a:pt x="914400" y="19050"/>
                </a:cubicBezTo>
                <a:cubicBezTo>
                  <a:pt x="885898" y="21641"/>
                  <a:pt x="857250" y="22225"/>
                  <a:pt x="828675" y="23812"/>
                </a:cubicBezTo>
                <a:cubicBezTo>
                  <a:pt x="761853" y="40519"/>
                  <a:pt x="804249" y="31759"/>
                  <a:pt x="657225" y="23812"/>
                </a:cubicBezTo>
                <a:cubicBezTo>
                  <a:pt x="647725" y="23298"/>
                  <a:pt x="624502" y="16540"/>
                  <a:pt x="614362" y="14287"/>
                </a:cubicBezTo>
                <a:cubicBezTo>
                  <a:pt x="606460" y="12531"/>
                  <a:pt x="590550" y="9525"/>
                  <a:pt x="590550" y="952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/>
                </a:solidFill>
              </a:ln>
            </a:endParaRPr>
          </a:p>
        </p:txBody>
      </p:sp>
      <p:sp>
        <p:nvSpPr>
          <p:cNvPr id="16" name="Volný tvar 15"/>
          <p:cNvSpPr/>
          <p:nvPr/>
        </p:nvSpPr>
        <p:spPr>
          <a:xfrm>
            <a:off x="546100" y="2101850"/>
            <a:ext cx="1195195" cy="781050"/>
          </a:xfrm>
          <a:custGeom>
            <a:avLst/>
            <a:gdLst>
              <a:gd name="connsiteX0" fmla="*/ 342900 w 1195195"/>
              <a:gd name="connsiteY0" fmla="*/ 63500 h 781050"/>
              <a:gd name="connsiteX1" fmla="*/ 203200 w 1195195"/>
              <a:gd name="connsiteY1" fmla="*/ 44450 h 781050"/>
              <a:gd name="connsiteX2" fmla="*/ 146050 w 1195195"/>
              <a:gd name="connsiteY2" fmla="*/ 50800 h 781050"/>
              <a:gd name="connsiteX3" fmla="*/ 114300 w 1195195"/>
              <a:gd name="connsiteY3" fmla="*/ 82550 h 781050"/>
              <a:gd name="connsiteX4" fmla="*/ 95250 w 1195195"/>
              <a:gd name="connsiteY4" fmla="*/ 95250 h 781050"/>
              <a:gd name="connsiteX5" fmla="*/ 69850 w 1195195"/>
              <a:gd name="connsiteY5" fmla="*/ 133350 h 781050"/>
              <a:gd name="connsiteX6" fmla="*/ 57150 w 1195195"/>
              <a:gd name="connsiteY6" fmla="*/ 152400 h 781050"/>
              <a:gd name="connsiteX7" fmla="*/ 44450 w 1195195"/>
              <a:gd name="connsiteY7" fmla="*/ 203200 h 781050"/>
              <a:gd name="connsiteX8" fmla="*/ 38100 w 1195195"/>
              <a:gd name="connsiteY8" fmla="*/ 254000 h 781050"/>
              <a:gd name="connsiteX9" fmla="*/ 19050 w 1195195"/>
              <a:gd name="connsiteY9" fmla="*/ 311150 h 781050"/>
              <a:gd name="connsiteX10" fmla="*/ 12700 w 1195195"/>
              <a:gd name="connsiteY10" fmla="*/ 330200 h 781050"/>
              <a:gd name="connsiteX11" fmla="*/ 0 w 1195195"/>
              <a:gd name="connsiteY11" fmla="*/ 546100 h 781050"/>
              <a:gd name="connsiteX12" fmla="*/ 6350 w 1195195"/>
              <a:gd name="connsiteY12" fmla="*/ 609600 h 781050"/>
              <a:gd name="connsiteX13" fmla="*/ 12700 w 1195195"/>
              <a:gd name="connsiteY13" fmla="*/ 628650 h 781050"/>
              <a:gd name="connsiteX14" fmla="*/ 31750 w 1195195"/>
              <a:gd name="connsiteY14" fmla="*/ 647700 h 781050"/>
              <a:gd name="connsiteX15" fmla="*/ 57150 w 1195195"/>
              <a:gd name="connsiteY15" fmla="*/ 685800 h 781050"/>
              <a:gd name="connsiteX16" fmla="*/ 114300 w 1195195"/>
              <a:gd name="connsiteY16" fmla="*/ 717550 h 781050"/>
              <a:gd name="connsiteX17" fmla="*/ 133350 w 1195195"/>
              <a:gd name="connsiteY17" fmla="*/ 730250 h 781050"/>
              <a:gd name="connsiteX18" fmla="*/ 196850 w 1195195"/>
              <a:gd name="connsiteY18" fmla="*/ 755650 h 781050"/>
              <a:gd name="connsiteX19" fmla="*/ 374650 w 1195195"/>
              <a:gd name="connsiteY19" fmla="*/ 762000 h 781050"/>
              <a:gd name="connsiteX20" fmla="*/ 438150 w 1195195"/>
              <a:gd name="connsiteY20" fmla="*/ 768350 h 781050"/>
              <a:gd name="connsiteX21" fmla="*/ 457200 w 1195195"/>
              <a:gd name="connsiteY21" fmla="*/ 774700 h 781050"/>
              <a:gd name="connsiteX22" fmla="*/ 488950 w 1195195"/>
              <a:gd name="connsiteY22" fmla="*/ 781050 h 781050"/>
              <a:gd name="connsiteX23" fmla="*/ 730250 w 1195195"/>
              <a:gd name="connsiteY23" fmla="*/ 774700 h 781050"/>
              <a:gd name="connsiteX24" fmla="*/ 762000 w 1195195"/>
              <a:gd name="connsiteY24" fmla="*/ 768350 h 781050"/>
              <a:gd name="connsiteX25" fmla="*/ 1035050 w 1195195"/>
              <a:gd name="connsiteY25" fmla="*/ 762000 h 781050"/>
              <a:gd name="connsiteX26" fmla="*/ 1054100 w 1195195"/>
              <a:gd name="connsiteY26" fmla="*/ 749300 h 781050"/>
              <a:gd name="connsiteX27" fmla="*/ 1066800 w 1195195"/>
              <a:gd name="connsiteY27" fmla="*/ 730250 h 781050"/>
              <a:gd name="connsiteX28" fmla="*/ 1085850 w 1195195"/>
              <a:gd name="connsiteY28" fmla="*/ 711200 h 781050"/>
              <a:gd name="connsiteX29" fmla="*/ 1111250 w 1195195"/>
              <a:gd name="connsiteY29" fmla="*/ 679450 h 781050"/>
              <a:gd name="connsiteX30" fmla="*/ 1136650 w 1195195"/>
              <a:gd name="connsiteY30" fmla="*/ 641350 h 781050"/>
              <a:gd name="connsiteX31" fmla="*/ 1155700 w 1195195"/>
              <a:gd name="connsiteY31" fmla="*/ 603250 h 781050"/>
              <a:gd name="connsiteX32" fmla="*/ 1168400 w 1195195"/>
              <a:gd name="connsiteY32" fmla="*/ 584200 h 781050"/>
              <a:gd name="connsiteX33" fmla="*/ 1187450 w 1195195"/>
              <a:gd name="connsiteY33" fmla="*/ 546100 h 781050"/>
              <a:gd name="connsiteX34" fmla="*/ 1187450 w 1195195"/>
              <a:gd name="connsiteY34" fmla="*/ 368300 h 781050"/>
              <a:gd name="connsiteX35" fmla="*/ 1174750 w 1195195"/>
              <a:gd name="connsiteY35" fmla="*/ 330200 h 781050"/>
              <a:gd name="connsiteX36" fmla="*/ 1168400 w 1195195"/>
              <a:gd name="connsiteY36" fmla="*/ 311150 h 781050"/>
              <a:gd name="connsiteX37" fmla="*/ 1136650 w 1195195"/>
              <a:gd name="connsiteY37" fmla="*/ 215900 h 781050"/>
              <a:gd name="connsiteX38" fmla="*/ 1130300 w 1195195"/>
              <a:gd name="connsiteY38" fmla="*/ 196850 h 781050"/>
              <a:gd name="connsiteX39" fmla="*/ 1123950 w 1195195"/>
              <a:gd name="connsiteY39" fmla="*/ 177800 h 781050"/>
              <a:gd name="connsiteX40" fmla="*/ 1104900 w 1195195"/>
              <a:gd name="connsiteY40" fmla="*/ 114300 h 781050"/>
              <a:gd name="connsiteX41" fmla="*/ 1098550 w 1195195"/>
              <a:gd name="connsiteY41" fmla="*/ 95250 h 781050"/>
              <a:gd name="connsiteX42" fmla="*/ 1092200 w 1195195"/>
              <a:gd name="connsiteY42" fmla="*/ 76200 h 781050"/>
              <a:gd name="connsiteX43" fmla="*/ 1079500 w 1195195"/>
              <a:gd name="connsiteY43" fmla="*/ 57150 h 781050"/>
              <a:gd name="connsiteX44" fmla="*/ 1073150 w 1195195"/>
              <a:gd name="connsiteY44" fmla="*/ 31750 h 781050"/>
              <a:gd name="connsiteX45" fmla="*/ 1066800 w 1195195"/>
              <a:gd name="connsiteY45" fmla="*/ 12700 h 781050"/>
              <a:gd name="connsiteX46" fmla="*/ 1041400 w 1195195"/>
              <a:gd name="connsiteY46" fmla="*/ 6350 h 781050"/>
              <a:gd name="connsiteX47" fmla="*/ 1022350 w 1195195"/>
              <a:gd name="connsiteY47" fmla="*/ 0 h 781050"/>
              <a:gd name="connsiteX48" fmla="*/ 850900 w 1195195"/>
              <a:gd name="connsiteY48" fmla="*/ 6350 h 781050"/>
              <a:gd name="connsiteX49" fmla="*/ 819150 w 1195195"/>
              <a:gd name="connsiteY49" fmla="*/ 12700 h 781050"/>
              <a:gd name="connsiteX50" fmla="*/ 774700 w 1195195"/>
              <a:gd name="connsiteY50" fmla="*/ 19050 h 781050"/>
              <a:gd name="connsiteX51" fmla="*/ 755650 w 1195195"/>
              <a:gd name="connsiteY51" fmla="*/ 2540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95195" h="781050">
                <a:moveTo>
                  <a:pt x="342900" y="63500"/>
                </a:moveTo>
                <a:cubicBezTo>
                  <a:pt x="254407" y="45801"/>
                  <a:pt x="300911" y="52593"/>
                  <a:pt x="203200" y="44450"/>
                </a:cubicBezTo>
                <a:cubicBezTo>
                  <a:pt x="184150" y="46567"/>
                  <a:pt x="164645" y="46151"/>
                  <a:pt x="146050" y="50800"/>
                </a:cubicBezTo>
                <a:cubicBezTo>
                  <a:pt x="123472" y="56444"/>
                  <a:pt x="128411" y="68439"/>
                  <a:pt x="114300" y="82550"/>
                </a:cubicBezTo>
                <a:cubicBezTo>
                  <a:pt x="108904" y="87946"/>
                  <a:pt x="101600" y="91017"/>
                  <a:pt x="95250" y="95250"/>
                </a:cubicBezTo>
                <a:lnTo>
                  <a:pt x="69850" y="133350"/>
                </a:lnTo>
                <a:cubicBezTo>
                  <a:pt x="65617" y="139700"/>
                  <a:pt x="59563" y="145160"/>
                  <a:pt x="57150" y="152400"/>
                </a:cubicBezTo>
                <a:cubicBezTo>
                  <a:pt x="49424" y="175579"/>
                  <a:pt x="48829" y="174739"/>
                  <a:pt x="44450" y="203200"/>
                </a:cubicBezTo>
                <a:cubicBezTo>
                  <a:pt x="41855" y="220067"/>
                  <a:pt x="41676" y="237314"/>
                  <a:pt x="38100" y="254000"/>
                </a:cubicBezTo>
                <a:lnTo>
                  <a:pt x="19050" y="311150"/>
                </a:lnTo>
                <a:lnTo>
                  <a:pt x="12700" y="330200"/>
                </a:lnTo>
                <a:cubicBezTo>
                  <a:pt x="69" y="418616"/>
                  <a:pt x="0" y="408021"/>
                  <a:pt x="0" y="546100"/>
                </a:cubicBezTo>
                <a:cubicBezTo>
                  <a:pt x="0" y="567372"/>
                  <a:pt x="3115" y="588575"/>
                  <a:pt x="6350" y="609600"/>
                </a:cubicBezTo>
                <a:cubicBezTo>
                  <a:pt x="7368" y="616216"/>
                  <a:pt x="8987" y="623081"/>
                  <a:pt x="12700" y="628650"/>
                </a:cubicBezTo>
                <a:cubicBezTo>
                  <a:pt x="17681" y="636122"/>
                  <a:pt x="26237" y="640611"/>
                  <a:pt x="31750" y="647700"/>
                </a:cubicBezTo>
                <a:cubicBezTo>
                  <a:pt x="41121" y="659748"/>
                  <a:pt x="44450" y="677333"/>
                  <a:pt x="57150" y="685800"/>
                </a:cubicBezTo>
                <a:cubicBezTo>
                  <a:pt x="177280" y="765887"/>
                  <a:pt x="47240" y="684020"/>
                  <a:pt x="114300" y="717550"/>
                </a:cubicBezTo>
                <a:cubicBezTo>
                  <a:pt x="121126" y="720963"/>
                  <a:pt x="126724" y="726464"/>
                  <a:pt x="133350" y="730250"/>
                </a:cubicBezTo>
                <a:cubicBezTo>
                  <a:pt x="147246" y="738190"/>
                  <a:pt x="182973" y="755154"/>
                  <a:pt x="196850" y="755650"/>
                </a:cubicBezTo>
                <a:lnTo>
                  <a:pt x="374650" y="762000"/>
                </a:lnTo>
                <a:cubicBezTo>
                  <a:pt x="395817" y="764117"/>
                  <a:pt x="417125" y="765115"/>
                  <a:pt x="438150" y="768350"/>
                </a:cubicBezTo>
                <a:cubicBezTo>
                  <a:pt x="444766" y="769368"/>
                  <a:pt x="450706" y="773077"/>
                  <a:pt x="457200" y="774700"/>
                </a:cubicBezTo>
                <a:cubicBezTo>
                  <a:pt x="467671" y="777318"/>
                  <a:pt x="478367" y="778933"/>
                  <a:pt x="488950" y="781050"/>
                </a:cubicBezTo>
                <a:cubicBezTo>
                  <a:pt x="569383" y="778933"/>
                  <a:pt x="649876" y="778438"/>
                  <a:pt x="730250" y="774700"/>
                </a:cubicBezTo>
                <a:cubicBezTo>
                  <a:pt x="741031" y="774199"/>
                  <a:pt x="751216" y="768799"/>
                  <a:pt x="762000" y="768350"/>
                </a:cubicBezTo>
                <a:cubicBezTo>
                  <a:pt x="852962" y="764560"/>
                  <a:pt x="944033" y="764117"/>
                  <a:pt x="1035050" y="762000"/>
                </a:cubicBezTo>
                <a:cubicBezTo>
                  <a:pt x="1041400" y="757767"/>
                  <a:pt x="1048704" y="754696"/>
                  <a:pt x="1054100" y="749300"/>
                </a:cubicBezTo>
                <a:cubicBezTo>
                  <a:pt x="1059496" y="743904"/>
                  <a:pt x="1061914" y="736113"/>
                  <a:pt x="1066800" y="730250"/>
                </a:cubicBezTo>
                <a:cubicBezTo>
                  <a:pt x="1072549" y="723351"/>
                  <a:pt x="1079500" y="717550"/>
                  <a:pt x="1085850" y="711200"/>
                </a:cubicBezTo>
                <a:cubicBezTo>
                  <a:pt x="1100150" y="668300"/>
                  <a:pt x="1080318" y="714801"/>
                  <a:pt x="1111250" y="679450"/>
                </a:cubicBezTo>
                <a:cubicBezTo>
                  <a:pt x="1121301" y="667963"/>
                  <a:pt x="1128183" y="654050"/>
                  <a:pt x="1136650" y="641350"/>
                </a:cubicBezTo>
                <a:cubicBezTo>
                  <a:pt x="1173046" y="586755"/>
                  <a:pt x="1129410" y="655830"/>
                  <a:pt x="1155700" y="603250"/>
                </a:cubicBezTo>
                <a:cubicBezTo>
                  <a:pt x="1159113" y="596424"/>
                  <a:pt x="1164987" y="591026"/>
                  <a:pt x="1168400" y="584200"/>
                </a:cubicBezTo>
                <a:cubicBezTo>
                  <a:pt x="1194690" y="531620"/>
                  <a:pt x="1151054" y="600695"/>
                  <a:pt x="1187450" y="546100"/>
                </a:cubicBezTo>
                <a:cubicBezTo>
                  <a:pt x="1196092" y="468318"/>
                  <a:pt x="1199335" y="467342"/>
                  <a:pt x="1187450" y="368300"/>
                </a:cubicBezTo>
                <a:cubicBezTo>
                  <a:pt x="1185855" y="355008"/>
                  <a:pt x="1178983" y="342900"/>
                  <a:pt x="1174750" y="330200"/>
                </a:cubicBezTo>
                <a:lnTo>
                  <a:pt x="1168400" y="311150"/>
                </a:lnTo>
                <a:lnTo>
                  <a:pt x="1136650" y="215900"/>
                </a:lnTo>
                <a:lnTo>
                  <a:pt x="1130300" y="196850"/>
                </a:lnTo>
                <a:cubicBezTo>
                  <a:pt x="1128183" y="190500"/>
                  <a:pt x="1125573" y="184294"/>
                  <a:pt x="1123950" y="177800"/>
                </a:cubicBezTo>
                <a:cubicBezTo>
                  <a:pt x="1114353" y="139413"/>
                  <a:pt x="1120360" y="160679"/>
                  <a:pt x="1104900" y="114300"/>
                </a:cubicBezTo>
                <a:lnTo>
                  <a:pt x="1098550" y="95250"/>
                </a:lnTo>
                <a:cubicBezTo>
                  <a:pt x="1096433" y="88900"/>
                  <a:pt x="1095913" y="81769"/>
                  <a:pt x="1092200" y="76200"/>
                </a:cubicBezTo>
                <a:lnTo>
                  <a:pt x="1079500" y="57150"/>
                </a:lnTo>
                <a:cubicBezTo>
                  <a:pt x="1077383" y="48683"/>
                  <a:pt x="1075548" y="40141"/>
                  <a:pt x="1073150" y="31750"/>
                </a:cubicBezTo>
                <a:cubicBezTo>
                  <a:pt x="1071311" y="25314"/>
                  <a:pt x="1072027" y="16881"/>
                  <a:pt x="1066800" y="12700"/>
                </a:cubicBezTo>
                <a:cubicBezTo>
                  <a:pt x="1059985" y="7248"/>
                  <a:pt x="1049791" y="8748"/>
                  <a:pt x="1041400" y="6350"/>
                </a:cubicBezTo>
                <a:cubicBezTo>
                  <a:pt x="1034964" y="4511"/>
                  <a:pt x="1028700" y="2117"/>
                  <a:pt x="1022350" y="0"/>
                </a:cubicBezTo>
                <a:cubicBezTo>
                  <a:pt x="965200" y="2117"/>
                  <a:pt x="907978" y="2783"/>
                  <a:pt x="850900" y="6350"/>
                </a:cubicBezTo>
                <a:cubicBezTo>
                  <a:pt x="840128" y="7023"/>
                  <a:pt x="829796" y="10926"/>
                  <a:pt x="819150" y="12700"/>
                </a:cubicBezTo>
                <a:cubicBezTo>
                  <a:pt x="804387" y="15161"/>
                  <a:pt x="789517" y="16933"/>
                  <a:pt x="774700" y="19050"/>
                </a:cubicBezTo>
                <a:lnTo>
                  <a:pt x="755650" y="2540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Volný tvar 17"/>
          <p:cNvSpPr/>
          <p:nvPr/>
        </p:nvSpPr>
        <p:spPr>
          <a:xfrm>
            <a:off x="546100" y="2908300"/>
            <a:ext cx="1225550" cy="1003300"/>
          </a:xfrm>
          <a:custGeom>
            <a:avLst/>
            <a:gdLst>
              <a:gd name="connsiteX0" fmla="*/ 361950 w 1225550"/>
              <a:gd name="connsiteY0" fmla="*/ 44450 h 1003300"/>
              <a:gd name="connsiteX1" fmla="*/ 330200 w 1225550"/>
              <a:gd name="connsiteY1" fmla="*/ 38100 h 1003300"/>
              <a:gd name="connsiteX2" fmla="*/ 209550 w 1225550"/>
              <a:gd name="connsiteY2" fmla="*/ 25400 h 1003300"/>
              <a:gd name="connsiteX3" fmla="*/ 127000 w 1225550"/>
              <a:gd name="connsiteY3" fmla="*/ 38100 h 1003300"/>
              <a:gd name="connsiteX4" fmla="*/ 107950 w 1225550"/>
              <a:gd name="connsiteY4" fmla="*/ 44450 h 1003300"/>
              <a:gd name="connsiteX5" fmla="*/ 88900 w 1225550"/>
              <a:gd name="connsiteY5" fmla="*/ 63500 h 1003300"/>
              <a:gd name="connsiteX6" fmla="*/ 69850 w 1225550"/>
              <a:gd name="connsiteY6" fmla="*/ 69850 h 1003300"/>
              <a:gd name="connsiteX7" fmla="*/ 50800 w 1225550"/>
              <a:gd name="connsiteY7" fmla="*/ 107950 h 1003300"/>
              <a:gd name="connsiteX8" fmla="*/ 31750 w 1225550"/>
              <a:gd name="connsiteY8" fmla="*/ 127000 h 1003300"/>
              <a:gd name="connsiteX9" fmla="*/ 25400 w 1225550"/>
              <a:gd name="connsiteY9" fmla="*/ 152400 h 1003300"/>
              <a:gd name="connsiteX10" fmla="*/ 19050 w 1225550"/>
              <a:gd name="connsiteY10" fmla="*/ 171450 h 1003300"/>
              <a:gd name="connsiteX11" fmla="*/ 6350 w 1225550"/>
              <a:gd name="connsiteY11" fmla="*/ 241300 h 1003300"/>
              <a:gd name="connsiteX12" fmla="*/ 0 w 1225550"/>
              <a:gd name="connsiteY12" fmla="*/ 476250 h 1003300"/>
              <a:gd name="connsiteX13" fmla="*/ 6350 w 1225550"/>
              <a:gd name="connsiteY13" fmla="*/ 793750 h 1003300"/>
              <a:gd name="connsiteX14" fmla="*/ 12700 w 1225550"/>
              <a:gd name="connsiteY14" fmla="*/ 812800 h 1003300"/>
              <a:gd name="connsiteX15" fmla="*/ 25400 w 1225550"/>
              <a:gd name="connsiteY15" fmla="*/ 857250 h 1003300"/>
              <a:gd name="connsiteX16" fmla="*/ 38100 w 1225550"/>
              <a:gd name="connsiteY16" fmla="*/ 876300 h 1003300"/>
              <a:gd name="connsiteX17" fmla="*/ 44450 w 1225550"/>
              <a:gd name="connsiteY17" fmla="*/ 895350 h 1003300"/>
              <a:gd name="connsiteX18" fmla="*/ 63500 w 1225550"/>
              <a:gd name="connsiteY18" fmla="*/ 908050 h 1003300"/>
              <a:gd name="connsiteX19" fmla="*/ 82550 w 1225550"/>
              <a:gd name="connsiteY19" fmla="*/ 927100 h 1003300"/>
              <a:gd name="connsiteX20" fmla="*/ 139700 w 1225550"/>
              <a:gd name="connsiteY20" fmla="*/ 952500 h 1003300"/>
              <a:gd name="connsiteX21" fmla="*/ 406400 w 1225550"/>
              <a:gd name="connsiteY21" fmla="*/ 958850 h 1003300"/>
              <a:gd name="connsiteX22" fmla="*/ 425450 w 1225550"/>
              <a:gd name="connsiteY22" fmla="*/ 965200 h 1003300"/>
              <a:gd name="connsiteX23" fmla="*/ 622300 w 1225550"/>
              <a:gd name="connsiteY23" fmla="*/ 984250 h 1003300"/>
              <a:gd name="connsiteX24" fmla="*/ 825500 w 1225550"/>
              <a:gd name="connsiteY24" fmla="*/ 1003300 h 1003300"/>
              <a:gd name="connsiteX25" fmla="*/ 1028700 w 1225550"/>
              <a:gd name="connsiteY25" fmla="*/ 990600 h 1003300"/>
              <a:gd name="connsiteX26" fmla="*/ 1047750 w 1225550"/>
              <a:gd name="connsiteY26" fmla="*/ 984250 h 1003300"/>
              <a:gd name="connsiteX27" fmla="*/ 1098550 w 1225550"/>
              <a:gd name="connsiteY27" fmla="*/ 971550 h 1003300"/>
              <a:gd name="connsiteX28" fmla="*/ 1117600 w 1225550"/>
              <a:gd name="connsiteY28" fmla="*/ 965200 h 1003300"/>
              <a:gd name="connsiteX29" fmla="*/ 1136650 w 1225550"/>
              <a:gd name="connsiteY29" fmla="*/ 952500 h 1003300"/>
              <a:gd name="connsiteX30" fmla="*/ 1149350 w 1225550"/>
              <a:gd name="connsiteY30" fmla="*/ 933450 h 1003300"/>
              <a:gd name="connsiteX31" fmla="*/ 1181100 w 1225550"/>
              <a:gd name="connsiteY31" fmla="*/ 901700 h 1003300"/>
              <a:gd name="connsiteX32" fmla="*/ 1187450 w 1225550"/>
              <a:gd name="connsiteY32" fmla="*/ 876300 h 1003300"/>
              <a:gd name="connsiteX33" fmla="*/ 1200150 w 1225550"/>
              <a:gd name="connsiteY33" fmla="*/ 736600 h 1003300"/>
              <a:gd name="connsiteX34" fmla="*/ 1206500 w 1225550"/>
              <a:gd name="connsiteY34" fmla="*/ 717550 h 1003300"/>
              <a:gd name="connsiteX35" fmla="*/ 1212850 w 1225550"/>
              <a:gd name="connsiteY35" fmla="*/ 692150 h 1003300"/>
              <a:gd name="connsiteX36" fmla="*/ 1219200 w 1225550"/>
              <a:gd name="connsiteY36" fmla="*/ 673100 h 1003300"/>
              <a:gd name="connsiteX37" fmla="*/ 1225550 w 1225550"/>
              <a:gd name="connsiteY37" fmla="*/ 635000 h 1003300"/>
              <a:gd name="connsiteX38" fmla="*/ 1219200 w 1225550"/>
              <a:gd name="connsiteY38" fmla="*/ 565150 h 1003300"/>
              <a:gd name="connsiteX39" fmla="*/ 1212850 w 1225550"/>
              <a:gd name="connsiteY39" fmla="*/ 533400 h 1003300"/>
              <a:gd name="connsiteX40" fmla="*/ 1219200 w 1225550"/>
              <a:gd name="connsiteY40" fmla="*/ 431800 h 1003300"/>
              <a:gd name="connsiteX41" fmla="*/ 1212850 w 1225550"/>
              <a:gd name="connsiteY41" fmla="*/ 317500 h 1003300"/>
              <a:gd name="connsiteX42" fmla="*/ 1206500 w 1225550"/>
              <a:gd name="connsiteY42" fmla="*/ 260350 h 1003300"/>
              <a:gd name="connsiteX43" fmla="*/ 1193800 w 1225550"/>
              <a:gd name="connsiteY43" fmla="*/ 158750 h 1003300"/>
              <a:gd name="connsiteX44" fmla="*/ 1162050 w 1225550"/>
              <a:gd name="connsiteY44" fmla="*/ 63500 h 1003300"/>
              <a:gd name="connsiteX45" fmla="*/ 1155700 w 1225550"/>
              <a:gd name="connsiteY45" fmla="*/ 44450 h 1003300"/>
              <a:gd name="connsiteX46" fmla="*/ 1136650 w 1225550"/>
              <a:gd name="connsiteY46" fmla="*/ 6350 h 1003300"/>
              <a:gd name="connsiteX47" fmla="*/ 1117600 w 1225550"/>
              <a:gd name="connsiteY47" fmla="*/ 0 h 1003300"/>
              <a:gd name="connsiteX48" fmla="*/ 946150 w 1225550"/>
              <a:gd name="connsiteY48" fmla="*/ 6350 h 1003300"/>
              <a:gd name="connsiteX49" fmla="*/ 927100 w 1225550"/>
              <a:gd name="connsiteY49" fmla="*/ 12700 h 1003300"/>
              <a:gd name="connsiteX50" fmla="*/ 882650 w 1225550"/>
              <a:gd name="connsiteY50" fmla="*/ 19050 h 1003300"/>
              <a:gd name="connsiteX51" fmla="*/ 787400 w 1225550"/>
              <a:gd name="connsiteY51" fmla="*/ 25400 h 1003300"/>
              <a:gd name="connsiteX52" fmla="*/ 736600 w 1225550"/>
              <a:gd name="connsiteY52" fmla="*/ 31750 h 100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25550" h="1003300">
                <a:moveTo>
                  <a:pt x="361950" y="44450"/>
                </a:moveTo>
                <a:cubicBezTo>
                  <a:pt x="351367" y="42333"/>
                  <a:pt x="340934" y="39230"/>
                  <a:pt x="330200" y="38100"/>
                </a:cubicBezTo>
                <a:cubicBezTo>
                  <a:pt x="194940" y="23862"/>
                  <a:pt x="283363" y="40163"/>
                  <a:pt x="209550" y="25400"/>
                </a:cubicBezTo>
                <a:cubicBezTo>
                  <a:pt x="178704" y="29256"/>
                  <a:pt x="156090" y="30827"/>
                  <a:pt x="127000" y="38100"/>
                </a:cubicBezTo>
                <a:cubicBezTo>
                  <a:pt x="120506" y="39723"/>
                  <a:pt x="114300" y="42333"/>
                  <a:pt x="107950" y="44450"/>
                </a:cubicBezTo>
                <a:cubicBezTo>
                  <a:pt x="101600" y="50800"/>
                  <a:pt x="96372" y="58519"/>
                  <a:pt x="88900" y="63500"/>
                </a:cubicBezTo>
                <a:cubicBezTo>
                  <a:pt x="83331" y="67213"/>
                  <a:pt x="75077" y="65669"/>
                  <a:pt x="69850" y="69850"/>
                </a:cubicBezTo>
                <a:cubicBezTo>
                  <a:pt x="48439" y="86979"/>
                  <a:pt x="63947" y="88230"/>
                  <a:pt x="50800" y="107950"/>
                </a:cubicBezTo>
                <a:cubicBezTo>
                  <a:pt x="45819" y="115422"/>
                  <a:pt x="38100" y="120650"/>
                  <a:pt x="31750" y="127000"/>
                </a:cubicBezTo>
                <a:cubicBezTo>
                  <a:pt x="29633" y="135467"/>
                  <a:pt x="27798" y="144009"/>
                  <a:pt x="25400" y="152400"/>
                </a:cubicBezTo>
                <a:cubicBezTo>
                  <a:pt x="23561" y="158836"/>
                  <a:pt x="20247" y="164864"/>
                  <a:pt x="19050" y="171450"/>
                </a:cubicBezTo>
                <a:cubicBezTo>
                  <a:pt x="4690" y="250432"/>
                  <a:pt x="20913" y="197612"/>
                  <a:pt x="6350" y="241300"/>
                </a:cubicBezTo>
                <a:cubicBezTo>
                  <a:pt x="4233" y="319617"/>
                  <a:pt x="0" y="397905"/>
                  <a:pt x="0" y="476250"/>
                </a:cubicBezTo>
                <a:cubicBezTo>
                  <a:pt x="0" y="582104"/>
                  <a:pt x="2358" y="687971"/>
                  <a:pt x="6350" y="793750"/>
                </a:cubicBezTo>
                <a:cubicBezTo>
                  <a:pt x="6602" y="800439"/>
                  <a:pt x="10861" y="806364"/>
                  <a:pt x="12700" y="812800"/>
                </a:cubicBezTo>
                <a:cubicBezTo>
                  <a:pt x="15413" y="822295"/>
                  <a:pt x="20325" y="847100"/>
                  <a:pt x="25400" y="857250"/>
                </a:cubicBezTo>
                <a:cubicBezTo>
                  <a:pt x="28813" y="864076"/>
                  <a:pt x="34687" y="869474"/>
                  <a:pt x="38100" y="876300"/>
                </a:cubicBezTo>
                <a:cubicBezTo>
                  <a:pt x="41093" y="882287"/>
                  <a:pt x="40269" y="890123"/>
                  <a:pt x="44450" y="895350"/>
                </a:cubicBezTo>
                <a:cubicBezTo>
                  <a:pt x="49218" y="901309"/>
                  <a:pt x="57637" y="903164"/>
                  <a:pt x="63500" y="908050"/>
                </a:cubicBezTo>
                <a:cubicBezTo>
                  <a:pt x="70399" y="913799"/>
                  <a:pt x="75651" y="921351"/>
                  <a:pt x="82550" y="927100"/>
                </a:cubicBezTo>
                <a:cubicBezTo>
                  <a:pt x="96640" y="938842"/>
                  <a:pt x="122598" y="952093"/>
                  <a:pt x="139700" y="952500"/>
                </a:cubicBezTo>
                <a:lnTo>
                  <a:pt x="406400" y="958850"/>
                </a:lnTo>
                <a:cubicBezTo>
                  <a:pt x="412750" y="960967"/>
                  <a:pt x="418886" y="963887"/>
                  <a:pt x="425450" y="965200"/>
                </a:cubicBezTo>
                <a:cubicBezTo>
                  <a:pt x="515153" y="983141"/>
                  <a:pt x="516944" y="978705"/>
                  <a:pt x="622300" y="984250"/>
                </a:cubicBezTo>
                <a:cubicBezTo>
                  <a:pt x="757571" y="1001159"/>
                  <a:pt x="689836" y="994821"/>
                  <a:pt x="825500" y="1003300"/>
                </a:cubicBezTo>
                <a:cubicBezTo>
                  <a:pt x="863672" y="1001482"/>
                  <a:pt x="976806" y="998013"/>
                  <a:pt x="1028700" y="990600"/>
                </a:cubicBezTo>
                <a:cubicBezTo>
                  <a:pt x="1035326" y="989653"/>
                  <a:pt x="1041292" y="986011"/>
                  <a:pt x="1047750" y="984250"/>
                </a:cubicBezTo>
                <a:cubicBezTo>
                  <a:pt x="1064589" y="979657"/>
                  <a:pt x="1081991" y="977070"/>
                  <a:pt x="1098550" y="971550"/>
                </a:cubicBezTo>
                <a:cubicBezTo>
                  <a:pt x="1104900" y="969433"/>
                  <a:pt x="1111613" y="968193"/>
                  <a:pt x="1117600" y="965200"/>
                </a:cubicBezTo>
                <a:cubicBezTo>
                  <a:pt x="1124426" y="961787"/>
                  <a:pt x="1130300" y="956733"/>
                  <a:pt x="1136650" y="952500"/>
                </a:cubicBezTo>
                <a:cubicBezTo>
                  <a:pt x="1140883" y="946150"/>
                  <a:pt x="1143954" y="938846"/>
                  <a:pt x="1149350" y="933450"/>
                </a:cubicBezTo>
                <a:cubicBezTo>
                  <a:pt x="1191683" y="891117"/>
                  <a:pt x="1147233" y="952500"/>
                  <a:pt x="1181100" y="901700"/>
                </a:cubicBezTo>
                <a:cubicBezTo>
                  <a:pt x="1183217" y="893233"/>
                  <a:pt x="1186486" y="884974"/>
                  <a:pt x="1187450" y="876300"/>
                </a:cubicBezTo>
                <a:cubicBezTo>
                  <a:pt x="1193346" y="823239"/>
                  <a:pt x="1191074" y="786516"/>
                  <a:pt x="1200150" y="736600"/>
                </a:cubicBezTo>
                <a:cubicBezTo>
                  <a:pt x="1201347" y="730014"/>
                  <a:pt x="1204661" y="723986"/>
                  <a:pt x="1206500" y="717550"/>
                </a:cubicBezTo>
                <a:cubicBezTo>
                  <a:pt x="1208898" y="709159"/>
                  <a:pt x="1210452" y="700541"/>
                  <a:pt x="1212850" y="692150"/>
                </a:cubicBezTo>
                <a:cubicBezTo>
                  <a:pt x="1214689" y="685714"/>
                  <a:pt x="1217748" y="679634"/>
                  <a:pt x="1219200" y="673100"/>
                </a:cubicBezTo>
                <a:cubicBezTo>
                  <a:pt x="1221993" y="660531"/>
                  <a:pt x="1223433" y="647700"/>
                  <a:pt x="1225550" y="635000"/>
                </a:cubicBezTo>
                <a:cubicBezTo>
                  <a:pt x="1223433" y="611717"/>
                  <a:pt x="1222100" y="588349"/>
                  <a:pt x="1219200" y="565150"/>
                </a:cubicBezTo>
                <a:cubicBezTo>
                  <a:pt x="1217861" y="554440"/>
                  <a:pt x="1212850" y="544193"/>
                  <a:pt x="1212850" y="533400"/>
                </a:cubicBezTo>
                <a:cubicBezTo>
                  <a:pt x="1212850" y="499467"/>
                  <a:pt x="1217083" y="465667"/>
                  <a:pt x="1219200" y="431800"/>
                </a:cubicBezTo>
                <a:cubicBezTo>
                  <a:pt x="1217083" y="393700"/>
                  <a:pt x="1215669" y="355554"/>
                  <a:pt x="1212850" y="317500"/>
                </a:cubicBezTo>
                <a:cubicBezTo>
                  <a:pt x="1211434" y="298385"/>
                  <a:pt x="1208784" y="279381"/>
                  <a:pt x="1206500" y="260350"/>
                </a:cubicBezTo>
                <a:cubicBezTo>
                  <a:pt x="1202434" y="226463"/>
                  <a:pt x="1204593" y="191129"/>
                  <a:pt x="1193800" y="158750"/>
                </a:cubicBezTo>
                <a:lnTo>
                  <a:pt x="1162050" y="63500"/>
                </a:lnTo>
                <a:lnTo>
                  <a:pt x="1155700" y="44450"/>
                </a:lnTo>
                <a:cubicBezTo>
                  <a:pt x="1151517" y="31901"/>
                  <a:pt x="1147841" y="15302"/>
                  <a:pt x="1136650" y="6350"/>
                </a:cubicBezTo>
                <a:cubicBezTo>
                  <a:pt x="1131423" y="2169"/>
                  <a:pt x="1123950" y="2117"/>
                  <a:pt x="1117600" y="0"/>
                </a:cubicBezTo>
                <a:cubicBezTo>
                  <a:pt x="1060450" y="2117"/>
                  <a:pt x="1003213" y="2546"/>
                  <a:pt x="946150" y="6350"/>
                </a:cubicBezTo>
                <a:cubicBezTo>
                  <a:pt x="939471" y="6795"/>
                  <a:pt x="933664" y="11387"/>
                  <a:pt x="927100" y="12700"/>
                </a:cubicBezTo>
                <a:cubicBezTo>
                  <a:pt x="912424" y="15635"/>
                  <a:pt x="897556" y="17695"/>
                  <a:pt x="882650" y="19050"/>
                </a:cubicBezTo>
                <a:cubicBezTo>
                  <a:pt x="850960" y="21931"/>
                  <a:pt x="819150" y="23283"/>
                  <a:pt x="787400" y="25400"/>
                </a:cubicBezTo>
                <a:cubicBezTo>
                  <a:pt x="758310" y="35097"/>
                  <a:pt x="775043" y="31750"/>
                  <a:pt x="736600" y="317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Volný tvar 18"/>
          <p:cNvSpPr/>
          <p:nvPr/>
        </p:nvSpPr>
        <p:spPr>
          <a:xfrm>
            <a:off x="495180" y="3924300"/>
            <a:ext cx="1397120" cy="965200"/>
          </a:xfrm>
          <a:custGeom>
            <a:avLst/>
            <a:gdLst>
              <a:gd name="connsiteX0" fmla="*/ 279520 w 1397120"/>
              <a:gd name="connsiteY0" fmla="*/ 25400 h 965200"/>
              <a:gd name="connsiteX1" fmla="*/ 152520 w 1397120"/>
              <a:gd name="connsiteY1" fmla="*/ 12700 h 965200"/>
              <a:gd name="connsiteX2" fmla="*/ 114420 w 1397120"/>
              <a:gd name="connsiteY2" fmla="*/ 0 h 965200"/>
              <a:gd name="connsiteX3" fmla="*/ 95370 w 1397120"/>
              <a:gd name="connsiteY3" fmla="*/ 6350 h 965200"/>
              <a:gd name="connsiteX4" fmla="*/ 69970 w 1397120"/>
              <a:gd name="connsiteY4" fmla="*/ 44450 h 965200"/>
              <a:gd name="connsiteX5" fmla="*/ 44570 w 1397120"/>
              <a:gd name="connsiteY5" fmla="*/ 82550 h 965200"/>
              <a:gd name="connsiteX6" fmla="*/ 31870 w 1397120"/>
              <a:gd name="connsiteY6" fmla="*/ 101600 h 965200"/>
              <a:gd name="connsiteX7" fmla="*/ 19170 w 1397120"/>
              <a:gd name="connsiteY7" fmla="*/ 139700 h 965200"/>
              <a:gd name="connsiteX8" fmla="*/ 25520 w 1397120"/>
              <a:gd name="connsiteY8" fmla="*/ 247650 h 965200"/>
              <a:gd name="connsiteX9" fmla="*/ 31870 w 1397120"/>
              <a:gd name="connsiteY9" fmla="*/ 266700 h 965200"/>
              <a:gd name="connsiteX10" fmla="*/ 44570 w 1397120"/>
              <a:gd name="connsiteY10" fmla="*/ 393700 h 965200"/>
              <a:gd name="connsiteX11" fmla="*/ 31870 w 1397120"/>
              <a:gd name="connsiteY11" fmla="*/ 590550 h 965200"/>
              <a:gd name="connsiteX12" fmla="*/ 19170 w 1397120"/>
              <a:gd name="connsiteY12" fmla="*/ 647700 h 965200"/>
              <a:gd name="connsiteX13" fmla="*/ 6470 w 1397120"/>
              <a:gd name="connsiteY13" fmla="*/ 679450 h 965200"/>
              <a:gd name="connsiteX14" fmla="*/ 6470 w 1397120"/>
              <a:gd name="connsiteY14" fmla="*/ 762000 h 965200"/>
              <a:gd name="connsiteX15" fmla="*/ 12820 w 1397120"/>
              <a:gd name="connsiteY15" fmla="*/ 781050 h 965200"/>
              <a:gd name="connsiteX16" fmla="*/ 31870 w 1397120"/>
              <a:gd name="connsiteY16" fmla="*/ 793750 h 965200"/>
              <a:gd name="connsiteX17" fmla="*/ 44570 w 1397120"/>
              <a:gd name="connsiteY17" fmla="*/ 812800 h 965200"/>
              <a:gd name="connsiteX18" fmla="*/ 82670 w 1397120"/>
              <a:gd name="connsiteY18" fmla="*/ 838200 h 965200"/>
              <a:gd name="connsiteX19" fmla="*/ 95370 w 1397120"/>
              <a:gd name="connsiteY19" fmla="*/ 857250 h 965200"/>
              <a:gd name="connsiteX20" fmla="*/ 114420 w 1397120"/>
              <a:gd name="connsiteY20" fmla="*/ 863600 h 965200"/>
              <a:gd name="connsiteX21" fmla="*/ 152520 w 1397120"/>
              <a:gd name="connsiteY21" fmla="*/ 882650 h 965200"/>
              <a:gd name="connsiteX22" fmla="*/ 190620 w 1397120"/>
              <a:gd name="connsiteY22" fmla="*/ 908050 h 965200"/>
              <a:gd name="connsiteX23" fmla="*/ 209670 w 1397120"/>
              <a:gd name="connsiteY23" fmla="*/ 920750 h 965200"/>
              <a:gd name="connsiteX24" fmla="*/ 235070 w 1397120"/>
              <a:gd name="connsiteY24" fmla="*/ 927100 h 965200"/>
              <a:gd name="connsiteX25" fmla="*/ 336670 w 1397120"/>
              <a:gd name="connsiteY25" fmla="*/ 939800 h 965200"/>
              <a:gd name="connsiteX26" fmla="*/ 355720 w 1397120"/>
              <a:gd name="connsiteY26" fmla="*/ 946150 h 965200"/>
              <a:gd name="connsiteX27" fmla="*/ 482720 w 1397120"/>
              <a:gd name="connsiteY27" fmla="*/ 958850 h 965200"/>
              <a:gd name="connsiteX28" fmla="*/ 520820 w 1397120"/>
              <a:gd name="connsiteY28" fmla="*/ 965200 h 965200"/>
              <a:gd name="connsiteX29" fmla="*/ 724020 w 1397120"/>
              <a:gd name="connsiteY29" fmla="*/ 958850 h 965200"/>
              <a:gd name="connsiteX30" fmla="*/ 743070 w 1397120"/>
              <a:gd name="connsiteY30" fmla="*/ 952500 h 965200"/>
              <a:gd name="connsiteX31" fmla="*/ 768470 w 1397120"/>
              <a:gd name="connsiteY31" fmla="*/ 946150 h 965200"/>
              <a:gd name="connsiteX32" fmla="*/ 787520 w 1397120"/>
              <a:gd name="connsiteY32" fmla="*/ 939800 h 965200"/>
              <a:gd name="connsiteX33" fmla="*/ 882770 w 1397120"/>
              <a:gd name="connsiteY33" fmla="*/ 927100 h 965200"/>
              <a:gd name="connsiteX34" fmla="*/ 1263770 w 1397120"/>
              <a:gd name="connsiteY34" fmla="*/ 914400 h 965200"/>
              <a:gd name="connsiteX35" fmla="*/ 1339970 w 1397120"/>
              <a:gd name="connsiteY35" fmla="*/ 901700 h 965200"/>
              <a:gd name="connsiteX36" fmla="*/ 1359020 w 1397120"/>
              <a:gd name="connsiteY36" fmla="*/ 895350 h 965200"/>
              <a:gd name="connsiteX37" fmla="*/ 1384420 w 1397120"/>
              <a:gd name="connsiteY37" fmla="*/ 857250 h 965200"/>
              <a:gd name="connsiteX38" fmla="*/ 1397120 w 1397120"/>
              <a:gd name="connsiteY38" fmla="*/ 819150 h 965200"/>
              <a:gd name="connsiteX39" fmla="*/ 1390770 w 1397120"/>
              <a:gd name="connsiteY39" fmla="*/ 673100 h 965200"/>
              <a:gd name="connsiteX40" fmla="*/ 1384420 w 1397120"/>
              <a:gd name="connsiteY40" fmla="*/ 622300 h 965200"/>
              <a:gd name="connsiteX41" fmla="*/ 1378070 w 1397120"/>
              <a:gd name="connsiteY41" fmla="*/ 254000 h 965200"/>
              <a:gd name="connsiteX42" fmla="*/ 1371720 w 1397120"/>
              <a:gd name="connsiteY42" fmla="*/ 234950 h 965200"/>
              <a:gd name="connsiteX43" fmla="*/ 1365370 w 1397120"/>
              <a:gd name="connsiteY43" fmla="*/ 209550 h 965200"/>
              <a:gd name="connsiteX44" fmla="*/ 1352670 w 1397120"/>
              <a:gd name="connsiteY44" fmla="*/ 190500 h 965200"/>
              <a:gd name="connsiteX45" fmla="*/ 1339970 w 1397120"/>
              <a:gd name="connsiteY45" fmla="*/ 152400 h 965200"/>
              <a:gd name="connsiteX46" fmla="*/ 1314570 w 1397120"/>
              <a:gd name="connsiteY46" fmla="*/ 114300 h 965200"/>
              <a:gd name="connsiteX47" fmla="*/ 1301870 w 1397120"/>
              <a:gd name="connsiteY47" fmla="*/ 95250 h 965200"/>
              <a:gd name="connsiteX48" fmla="*/ 1282820 w 1397120"/>
              <a:gd name="connsiteY48" fmla="*/ 76200 h 965200"/>
              <a:gd name="connsiteX49" fmla="*/ 1270120 w 1397120"/>
              <a:gd name="connsiteY49" fmla="*/ 57150 h 965200"/>
              <a:gd name="connsiteX50" fmla="*/ 1232020 w 1397120"/>
              <a:gd name="connsiteY50" fmla="*/ 31750 h 965200"/>
              <a:gd name="connsiteX51" fmla="*/ 1193920 w 1397120"/>
              <a:gd name="connsiteY51" fmla="*/ 6350 h 965200"/>
              <a:gd name="connsiteX52" fmla="*/ 1136770 w 1397120"/>
              <a:gd name="connsiteY52" fmla="*/ 12700 h 965200"/>
              <a:gd name="connsiteX53" fmla="*/ 1073270 w 1397120"/>
              <a:gd name="connsiteY53" fmla="*/ 31750 h 965200"/>
              <a:gd name="connsiteX54" fmla="*/ 1016120 w 1397120"/>
              <a:gd name="connsiteY54" fmla="*/ 381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97120" h="965200">
                <a:moveTo>
                  <a:pt x="279520" y="25400"/>
                </a:moveTo>
                <a:cubicBezTo>
                  <a:pt x="263801" y="24090"/>
                  <a:pt x="176731" y="17888"/>
                  <a:pt x="152520" y="12700"/>
                </a:cubicBezTo>
                <a:cubicBezTo>
                  <a:pt x="139430" y="9895"/>
                  <a:pt x="114420" y="0"/>
                  <a:pt x="114420" y="0"/>
                </a:cubicBezTo>
                <a:cubicBezTo>
                  <a:pt x="108070" y="2117"/>
                  <a:pt x="100103" y="1617"/>
                  <a:pt x="95370" y="6350"/>
                </a:cubicBezTo>
                <a:cubicBezTo>
                  <a:pt x="84577" y="17143"/>
                  <a:pt x="78437" y="31750"/>
                  <a:pt x="69970" y="44450"/>
                </a:cubicBezTo>
                <a:lnTo>
                  <a:pt x="44570" y="82550"/>
                </a:lnTo>
                <a:cubicBezTo>
                  <a:pt x="40337" y="88900"/>
                  <a:pt x="34283" y="94360"/>
                  <a:pt x="31870" y="101600"/>
                </a:cubicBezTo>
                <a:lnTo>
                  <a:pt x="19170" y="139700"/>
                </a:lnTo>
                <a:cubicBezTo>
                  <a:pt x="21287" y="175683"/>
                  <a:pt x="21933" y="211783"/>
                  <a:pt x="25520" y="247650"/>
                </a:cubicBezTo>
                <a:cubicBezTo>
                  <a:pt x="26186" y="254310"/>
                  <a:pt x="31169" y="260043"/>
                  <a:pt x="31870" y="266700"/>
                </a:cubicBezTo>
                <a:cubicBezTo>
                  <a:pt x="46912" y="409602"/>
                  <a:pt x="27895" y="326998"/>
                  <a:pt x="44570" y="393700"/>
                </a:cubicBezTo>
                <a:cubicBezTo>
                  <a:pt x="40696" y="482799"/>
                  <a:pt x="43137" y="517312"/>
                  <a:pt x="31870" y="590550"/>
                </a:cubicBezTo>
                <a:cubicBezTo>
                  <a:pt x="30432" y="599897"/>
                  <a:pt x="22782" y="636865"/>
                  <a:pt x="19170" y="647700"/>
                </a:cubicBezTo>
                <a:cubicBezTo>
                  <a:pt x="15565" y="658514"/>
                  <a:pt x="10703" y="668867"/>
                  <a:pt x="6470" y="679450"/>
                </a:cubicBezTo>
                <a:cubicBezTo>
                  <a:pt x="-1063" y="724646"/>
                  <a:pt x="-3186" y="713718"/>
                  <a:pt x="6470" y="762000"/>
                </a:cubicBezTo>
                <a:cubicBezTo>
                  <a:pt x="7783" y="768564"/>
                  <a:pt x="8639" y="775823"/>
                  <a:pt x="12820" y="781050"/>
                </a:cubicBezTo>
                <a:cubicBezTo>
                  <a:pt x="17588" y="787009"/>
                  <a:pt x="25520" y="789517"/>
                  <a:pt x="31870" y="793750"/>
                </a:cubicBezTo>
                <a:cubicBezTo>
                  <a:pt x="36103" y="800100"/>
                  <a:pt x="38827" y="807774"/>
                  <a:pt x="44570" y="812800"/>
                </a:cubicBezTo>
                <a:cubicBezTo>
                  <a:pt x="56057" y="822851"/>
                  <a:pt x="82670" y="838200"/>
                  <a:pt x="82670" y="838200"/>
                </a:cubicBezTo>
                <a:cubicBezTo>
                  <a:pt x="86903" y="844550"/>
                  <a:pt x="89411" y="852482"/>
                  <a:pt x="95370" y="857250"/>
                </a:cubicBezTo>
                <a:cubicBezTo>
                  <a:pt x="100597" y="861431"/>
                  <a:pt x="108433" y="860607"/>
                  <a:pt x="114420" y="863600"/>
                </a:cubicBezTo>
                <a:cubicBezTo>
                  <a:pt x="163659" y="888219"/>
                  <a:pt x="104637" y="866689"/>
                  <a:pt x="152520" y="882650"/>
                </a:cubicBezTo>
                <a:cubicBezTo>
                  <a:pt x="188632" y="918762"/>
                  <a:pt x="153861" y="889670"/>
                  <a:pt x="190620" y="908050"/>
                </a:cubicBezTo>
                <a:cubicBezTo>
                  <a:pt x="197446" y="911463"/>
                  <a:pt x="202655" y="917744"/>
                  <a:pt x="209670" y="920750"/>
                </a:cubicBezTo>
                <a:cubicBezTo>
                  <a:pt x="217692" y="924188"/>
                  <a:pt x="226679" y="924702"/>
                  <a:pt x="235070" y="927100"/>
                </a:cubicBezTo>
                <a:cubicBezTo>
                  <a:pt x="290618" y="942971"/>
                  <a:pt x="204912" y="929665"/>
                  <a:pt x="336670" y="939800"/>
                </a:cubicBezTo>
                <a:cubicBezTo>
                  <a:pt x="343020" y="941917"/>
                  <a:pt x="349134" y="944953"/>
                  <a:pt x="355720" y="946150"/>
                </a:cubicBezTo>
                <a:cubicBezTo>
                  <a:pt x="395183" y="953325"/>
                  <a:pt x="444221" y="954572"/>
                  <a:pt x="482720" y="958850"/>
                </a:cubicBezTo>
                <a:cubicBezTo>
                  <a:pt x="495516" y="960272"/>
                  <a:pt x="508120" y="963083"/>
                  <a:pt x="520820" y="965200"/>
                </a:cubicBezTo>
                <a:cubicBezTo>
                  <a:pt x="588553" y="963083"/>
                  <a:pt x="656364" y="962716"/>
                  <a:pt x="724020" y="958850"/>
                </a:cubicBezTo>
                <a:cubicBezTo>
                  <a:pt x="730703" y="958468"/>
                  <a:pt x="736634" y="954339"/>
                  <a:pt x="743070" y="952500"/>
                </a:cubicBezTo>
                <a:cubicBezTo>
                  <a:pt x="751461" y="950102"/>
                  <a:pt x="760079" y="948548"/>
                  <a:pt x="768470" y="946150"/>
                </a:cubicBezTo>
                <a:cubicBezTo>
                  <a:pt x="774906" y="944311"/>
                  <a:pt x="780956" y="941113"/>
                  <a:pt x="787520" y="939800"/>
                </a:cubicBezTo>
                <a:cubicBezTo>
                  <a:pt x="799415" y="937421"/>
                  <a:pt x="873498" y="928027"/>
                  <a:pt x="882770" y="927100"/>
                </a:cubicBezTo>
                <a:cubicBezTo>
                  <a:pt x="1022879" y="913089"/>
                  <a:pt x="1082453" y="918177"/>
                  <a:pt x="1263770" y="914400"/>
                </a:cubicBezTo>
                <a:cubicBezTo>
                  <a:pt x="1288860" y="910816"/>
                  <a:pt x="1315209" y="907890"/>
                  <a:pt x="1339970" y="901700"/>
                </a:cubicBezTo>
                <a:cubicBezTo>
                  <a:pt x="1346464" y="900077"/>
                  <a:pt x="1352670" y="897467"/>
                  <a:pt x="1359020" y="895350"/>
                </a:cubicBezTo>
                <a:cubicBezTo>
                  <a:pt x="1367487" y="882650"/>
                  <a:pt x="1379593" y="871730"/>
                  <a:pt x="1384420" y="857250"/>
                </a:cubicBezTo>
                <a:lnTo>
                  <a:pt x="1397120" y="819150"/>
                </a:lnTo>
                <a:cubicBezTo>
                  <a:pt x="1395003" y="770467"/>
                  <a:pt x="1393907" y="721728"/>
                  <a:pt x="1390770" y="673100"/>
                </a:cubicBezTo>
                <a:cubicBezTo>
                  <a:pt x="1389671" y="656070"/>
                  <a:pt x="1384937" y="639357"/>
                  <a:pt x="1384420" y="622300"/>
                </a:cubicBezTo>
                <a:cubicBezTo>
                  <a:pt x="1380701" y="499571"/>
                  <a:pt x="1382094" y="376719"/>
                  <a:pt x="1378070" y="254000"/>
                </a:cubicBezTo>
                <a:cubicBezTo>
                  <a:pt x="1377851" y="247310"/>
                  <a:pt x="1373559" y="241386"/>
                  <a:pt x="1371720" y="234950"/>
                </a:cubicBezTo>
                <a:cubicBezTo>
                  <a:pt x="1369322" y="226559"/>
                  <a:pt x="1368808" y="217572"/>
                  <a:pt x="1365370" y="209550"/>
                </a:cubicBezTo>
                <a:cubicBezTo>
                  <a:pt x="1362364" y="202535"/>
                  <a:pt x="1355770" y="197474"/>
                  <a:pt x="1352670" y="190500"/>
                </a:cubicBezTo>
                <a:cubicBezTo>
                  <a:pt x="1347233" y="178267"/>
                  <a:pt x="1347396" y="163539"/>
                  <a:pt x="1339970" y="152400"/>
                </a:cubicBezTo>
                <a:lnTo>
                  <a:pt x="1314570" y="114300"/>
                </a:lnTo>
                <a:cubicBezTo>
                  <a:pt x="1310337" y="107950"/>
                  <a:pt x="1307266" y="100646"/>
                  <a:pt x="1301870" y="95250"/>
                </a:cubicBezTo>
                <a:cubicBezTo>
                  <a:pt x="1295520" y="88900"/>
                  <a:pt x="1288569" y="83099"/>
                  <a:pt x="1282820" y="76200"/>
                </a:cubicBezTo>
                <a:cubicBezTo>
                  <a:pt x="1277934" y="70337"/>
                  <a:pt x="1275863" y="62176"/>
                  <a:pt x="1270120" y="57150"/>
                </a:cubicBezTo>
                <a:cubicBezTo>
                  <a:pt x="1258633" y="47099"/>
                  <a:pt x="1242813" y="42543"/>
                  <a:pt x="1232020" y="31750"/>
                </a:cubicBezTo>
                <a:cubicBezTo>
                  <a:pt x="1208237" y="7967"/>
                  <a:pt x="1221489" y="15540"/>
                  <a:pt x="1193920" y="6350"/>
                </a:cubicBezTo>
                <a:cubicBezTo>
                  <a:pt x="1174870" y="8467"/>
                  <a:pt x="1155714" y="9785"/>
                  <a:pt x="1136770" y="12700"/>
                </a:cubicBezTo>
                <a:cubicBezTo>
                  <a:pt x="1091009" y="19740"/>
                  <a:pt x="1130961" y="20212"/>
                  <a:pt x="1073270" y="31750"/>
                </a:cubicBezTo>
                <a:cubicBezTo>
                  <a:pt x="1033218" y="39760"/>
                  <a:pt x="1052313" y="38100"/>
                  <a:pt x="1016120" y="381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5029199" y="4102099"/>
            <a:ext cx="3917839" cy="123190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A1BC00"/>
              </a:buClr>
            </a:pPr>
            <a:r>
              <a:rPr lang="cs-CZ" sz="1400" b="1" dirty="0" smtClean="0"/>
              <a:t>Sledování strojů</a:t>
            </a:r>
            <a:endParaRPr lang="en-US" sz="1400" b="1" dirty="0" smtClean="0"/>
          </a:p>
          <a:p>
            <a:pPr marL="285750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r>
              <a:rPr lang="cs-CZ" sz="1600" dirty="0" smtClean="0"/>
              <a:t>Soukromá data farmy</a:t>
            </a:r>
          </a:p>
          <a:p>
            <a:pPr marL="285750" indent="-285750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</a:pPr>
            <a:r>
              <a:rPr lang="cs-CZ" sz="1600" dirty="0" smtClean="0"/>
              <a:t>Souhrnná data možno uložit jako prvky </a:t>
            </a:r>
            <a:r>
              <a:rPr lang="cs-CZ" sz="1600" dirty="0" err="1" smtClean="0"/>
              <a:t>Intervention</a:t>
            </a:r>
            <a:r>
              <a:rPr lang="cs-CZ" sz="1600" dirty="0" smtClean="0"/>
              <a:t> nebo </a:t>
            </a:r>
            <a:r>
              <a:rPr lang="cs-CZ" sz="1600" dirty="0" err="1" smtClean="0"/>
              <a:t>Treatment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451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Vazby na otevřený software</a:t>
            </a:r>
            <a:endParaRPr lang="en-US" dirty="0"/>
          </a:p>
        </p:txBody>
      </p:sp>
      <p:pic>
        <p:nvPicPr>
          <p:cNvPr id="1026" name="Picture 2" descr="http://ng.hslayers.org/wp-content/uploads/2016/01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2571647" cy="5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enslog.org/wp-content/uploads/2017/01/sens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6" y="1775012"/>
            <a:ext cx="294492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537012"/>
            <a:ext cx="8229600" cy="968188"/>
          </a:xfrm>
        </p:spPr>
        <p:txBody>
          <a:bodyPr/>
          <a:lstStyle/>
          <a:p>
            <a:r>
              <a:rPr lang="cs-CZ" dirty="0" smtClean="0"/>
              <a:t>Využíván pro přijímání a zpracování dat z traktorů</a:t>
            </a:r>
          </a:p>
          <a:p>
            <a:r>
              <a:rPr lang="cs-CZ" dirty="0" smtClean="0"/>
              <a:t>Datový model </a:t>
            </a:r>
            <a:r>
              <a:rPr lang="cs-CZ" dirty="0" err="1" smtClean="0"/>
              <a:t>Senslog</a:t>
            </a:r>
            <a:r>
              <a:rPr lang="cs-CZ" dirty="0" smtClean="0"/>
              <a:t> propojen s datovým modelem FOODIE</a:t>
            </a:r>
          </a:p>
        </p:txBody>
      </p:sp>
      <p:sp>
        <p:nvSpPr>
          <p:cNvPr id="12" name="Zástupný symbol pro obsah 4"/>
          <p:cNvSpPr txBox="1">
            <a:spLocks/>
          </p:cNvSpPr>
          <p:nvPr/>
        </p:nvSpPr>
        <p:spPr>
          <a:xfrm>
            <a:off x="381000" y="4661648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1BC00"/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1BC0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1BC00"/>
              </a:buClr>
              <a:buFont typeface="Wingdings" pitchFamily="2" charset="2"/>
              <a:buChar char="§"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1BC00"/>
              </a:buClr>
              <a:buFont typeface="Wingdings" pitchFamily="2" charset="2"/>
              <a:buChar char="§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1BC00"/>
              </a:buClr>
              <a:buFont typeface="Wingdings" pitchFamily="2" charset="2"/>
              <a:buChar char="§"/>
              <a:defRPr sz="1600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Využíván jako mapový </a:t>
            </a:r>
            <a:r>
              <a:rPr lang="cs-CZ" dirty="0"/>
              <a:t>k</a:t>
            </a:r>
            <a:r>
              <a:rPr lang="cs-CZ" dirty="0" smtClean="0"/>
              <a:t>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 Theme</Template>
  <TotalTime>4202</TotalTime>
  <Words>310</Words>
  <Application>Microsoft Office PowerPoint</Application>
  <PresentationFormat>Předvádění na obrazovce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Verdana</vt:lpstr>
      <vt:lpstr>Wingdings</vt:lpstr>
      <vt:lpstr>Office Theme</vt:lpstr>
      <vt:lpstr>Prezentace aplikace PowerPoint</vt:lpstr>
      <vt:lpstr>Účel aplikace</vt:lpstr>
      <vt:lpstr>Sledovací jednotky</vt:lpstr>
      <vt:lpstr>Denní přehled pro traktor</vt:lpstr>
      <vt:lpstr>Přehledy pro pozemek</vt:lpstr>
      <vt:lpstr>Přehledy pro zóny v rámci pozemku</vt:lpstr>
      <vt:lpstr>Vazba na otevřená data</vt:lpstr>
      <vt:lpstr>Souvislost s datovým modelem FOODIE</vt:lpstr>
      <vt:lpstr>Vazby na otevřený software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Esbri Palomares, Miguel Angel</dc:creator>
  <cp:lastModifiedBy>Karel</cp:lastModifiedBy>
  <cp:revision>298</cp:revision>
  <dcterms:created xsi:type="dcterms:W3CDTF">2006-08-16T00:00:00Z</dcterms:created>
  <dcterms:modified xsi:type="dcterms:W3CDTF">2017-01-23T11:12:41Z</dcterms:modified>
</cp:coreProperties>
</file>